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D4FF"/>
    <a:srgbClr val="85C7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30" autoAdjust="0"/>
    <p:restoredTop sz="94660"/>
  </p:normalViewPr>
  <p:slideViewPr>
    <p:cSldViewPr snapToGrid="0">
      <p:cViewPr varScale="1">
        <p:scale>
          <a:sx n="76" d="100"/>
          <a:sy n="76" d="100"/>
        </p:scale>
        <p:origin x="360"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6D01BB-07D2-4214-A7B1-AE8CC848B94C}" type="datetimeFigureOut">
              <a:rPr lang="en-US" smtClean="0"/>
              <a:t>11/5/2026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36EB7-F26B-4AB2-B774-56C5C725047F}" type="slidenum">
              <a:rPr lang="en-US" smtClean="0"/>
              <a:t>‹#›</a:t>
            </a:fld>
            <a:endParaRPr lang="en-US"/>
          </a:p>
        </p:txBody>
      </p:sp>
    </p:spTree>
    <p:extLst>
      <p:ext uri="{BB962C8B-B14F-4D97-AF65-F5344CB8AC3E}">
        <p14:creationId xmlns:p14="http://schemas.microsoft.com/office/powerpoint/2010/main" val="2315477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B36EB7-F26B-4AB2-B774-56C5C725047F}" type="slidenum">
              <a:rPr lang="en-US" smtClean="0"/>
              <a:t>4</a:t>
            </a:fld>
            <a:endParaRPr lang="en-US"/>
          </a:p>
        </p:txBody>
      </p:sp>
    </p:spTree>
    <p:extLst>
      <p:ext uri="{BB962C8B-B14F-4D97-AF65-F5344CB8AC3E}">
        <p14:creationId xmlns:p14="http://schemas.microsoft.com/office/powerpoint/2010/main" val="2389898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04C15-935F-83B1-4013-7865DB838C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3AC59-CCC7-CB6C-FB40-21BD1B2657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739E5C-6166-2723-7558-7BC8F83B24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67D9C0-2631-62B8-45E2-FF3D5B81EC46}"/>
              </a:ext>
            </a:extLst>
          </p:cNvPr>
          <p:cNvSpPr>
            <a:spLocks noGrp="1"/>
          </p:cNvSpPr>
          <p:nvPr>
            <p:ph type="sldNum" sz="quarter" idx="5"/>
          </p:nvPr>
        </p:nvSpPr>
        <p:spPr/>
        <p:txBody>
          <a:bodyPr/>
          <a:lstStyle/>
          <a:p>
            <a:fld id="{21B36EB7-F26B-4AB2-B774-56C5C725047F}" type="slidenum">
              <a:rPr lang="en-US" smtClean="0"/>
              <a:t>5</a:t>
            </a:fld>
            <a:endParaRPr lang="en-US"/>
          </a:p>
        </p:txBody>
      </p:sp>
    </p:spTree>
    <p:extLst>
      <p:ext uri="{BB962C8B-B14F-4D97-AF65-F5344CB8AC3E}">
        <p14:creationId xmlns:p14="http://schemas.microsoft.com/office/powerpoint/2010/main" val="8948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6DE9E-DABC-C66E-9027-910A9E6994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41A1A5-9496-9D52-B18B-30A2E9B9C9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4AF405-2AB7-739F-10A7-5A25DB31B4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F033E8-91AC-5A5F-7563-B0F722AA623E}"/>
              </a:ext>
            </a:extLst>
          </p:cNvPr>
          <p:cNvSpPr>
            <a:spLocks noGrp="1"/>
          </p:cNvSpPr>
          <p:nvPr>
            <p:ph type="sldNum" sz="quarter" idx="5"/>
          </p:nvPr>
        </p:nvSpPr>
        <p:spPr/>
        <p:txBody>
          <a:bodyPr/>
          <a:lstStyle/>
          <a:p>
            <a:fld id="{21B36EB7-F26B-4AB2-B774-56C5C725047F}" type="slidenum">
              <a:rPr lang="en-US" smtClean="0"/>
              <a:t>6</a:t>
            </a:fld>
            <a:endParaRPr lang="en-US"/>
          </a:p>
        </p:txBody>
      </p:sp>
    </p:spTree>
    <p:extLst>
      <p:ext uri="{BB962C8B-B14F-4D97-AF65-F5344CB8AC3E}">
        <p14:creationId xmlns:p14="http://schemas.microsoft.com/office/powerpoint/2010/main" val="3020243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6F2DA-A9E0-2F44-3BD1-71AEF66B7A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1855E8-9870-3322-0163-61C6918527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ED47AB-2F5D-8D8D-3B4F-EFE8D0CE7F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8B322D-295A-1051-F159-8A6E3202B63A}"/>
              </a:ext>
            </a:extLst>
          </p:cNvPr>
          <p:cNvSpPr>
            <a:spLocks noGrp="1"/>
          </p:cNvSpPr>
          <p:nvPr>
            <p:ph type="sldNum" sz="quarter" idx="5"/>
          </p:nvPr>
        </p:nvSpPr>
        <p:spPr/>
        <p:txBody>
          <a:bodyPr/>
          <a:lstStyle/>
          <a:p>
            <a:fld id="{21B36EB7-F26B-4AB2-B774-56C5C725047F}" type="slidenum">
              <a:rPr lang="en-US" smtClean="0"/>
              <a:t>7</a:t>
            </a:fld>
            <a:endParaRPr lang="en-US"/>
          </a:p>
        </p:txBody>
      </p:sp>
    </p:spTree>
    <p:extLst>
      <p:ext uri="{BB962C8B-B14F-4D97-AF65-F5344CB8AC3E}">
        <p14:creationId xmlns:p14="http://schemas.microsoft.com/office/powerpoint/2010/main" val="951269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2FA87-10F9-5352-23AA-83C31235B5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D34BC4-C51A-4B01-EBA1-DEE2BDEE3B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3BC3FA-044A-932F-3842-2A22E20BA6E9}"/>
              </a:ext>
            </a:extLst>
          </p:cNvPr>
          <p:cNvSpPr>
            <a:spLocks noGrp="1"/>
          </p:cNvSpPr>
          <p:nvPr>
            <p:ph type="dt" sz="half" idx="10"/>
          </p:nvPr>
        </p:nvSpPr>
        <p:spPr/>
        <p:txBody>
          <a:bodyPr/>
          <a:lstStyle/>
          <a:p>
            <a:fld id="{39E21184-B2EF-4E80-A6DE-EE79DB8CEF66}" type="datetimeFigureOut">
              <a:rPr lang="en-US" smtClean="0"/>
              <a:t>11/5/2026</a:t>
            </a:fld>
            <a:endParaRPr lang="en-US"/>
          </a:p>
        </p:txBody>
      </p:sp>
      <p:sp>
        <p:nvSpPr>
          <p:cNvPr id="5" name="Footer Placeholder 4">
            <a:extLst>
              <a:ext uri="{FF2B5EF4-FFF2-40B4-BE49-F238E27FC236}">
                <a16:creationId xmlns:a16="http://schemas.microsoft.com/office/drawing/2014/main" id="{C3CC93EC-8E07-34C9-BA87-A92440029C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A4278B-AEC9-9275-AE20-B0612A0A9CB6}"/>
              </a:ext>
            </a:extLst>
          </p:cNvPr>
          <p:cNvSpPr>
            <a:spLocks noGrp="1"/>
          </p:cNvSpPr>
          <p:nvPr>
            <p:ph type="sldNum" sz="quarter" idx="12"/>
          </p:nvPr>
        </p:nvSpPr>
        <p:spPr/>
        <p:txBody>
          <a:bodyPr/>
          <a:lstStyle/>
          <a:p>
            <a:fld id="{DC341AF5-4D16-40E2-AA67-4A3C65FEDEA8}" type="slidenum">
              <a:rPr lang="en-US" smtClean="0"/>
              <a:t>‹#›</a:t>
            </a:fld>
            <a:endParaRPr lang="en-US"/>
          </a:p>
        </p:txBody>
      </p:sp>
    </p:spTree>
    <p:extLst>
      <p:ext uri="{BB962C8B-B14F-4D97-AF65-F5344CB8AC3E}">
        <p14:creationId xmlns:p14="http://schemas.microsoft.com/office/powerpoint/2010/main" val="2424660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7E0D0-06FC-B748-3251-608183BF47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DD1B03-E74E-6688-0AD4-A56FE560A8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54B018-8D06-0BB9-B430-DD33E2E1C6BA}"/>
              </a:ext>
            </a:extLst>
          </p:cNvPr>
          <p:cNvSpPr>
            <a:spLocks noGrp="1"/>
          </p:cNvSpPr>
          <p:nvPr>
            <p:ph type="dt" sz="half" idx="10"/>
          </p:nvPr>
        </p:nvSpPr>
        <p:spPr/>
        <p:txBody>
          <a:bodyPr/>
          <a:lstStyle/>
          <a:p>
            <a:fld id="{39E21184-B2EF-4E80-A6DE-EE79DB8CEF66}" type="datetimeFigureOut">
              <a:rPr lang="en-US" smtClean="0"/>
              <a:t>11/5/2026</a:t>
            </a:fld>
            <a:endParaRPr lang="en-US"/>
          </a:p>
        </p:txBody>
      </p:sp>
      <p:sp>
        <p:nvSpPr>
          <p:cNvPr id="5" name="Footer Placeholder 4">
            <a:extLst>
              <a:ext uri="{FF2B5EF4-FFF2-40B4-BE49-F238E27FC236}">
                <a16:creationId xmlns:a16="http://schemas.microsoft.com/office/drawing/2014/main" id="{06513CEE-6F89-EFB7-77FB-BAB69EFB70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3559AF-5D35-EA21-F650-2152BD32E234}"/>
              </a:ext>
            </a:extLst>
          </p:cNvPr>
          <p:cNvSpPr>
            <a:spLocks noGrp="1"/>
          </p:cNvSpPr>
          <p:nvPr>
            <p:ph type="sldNum" sz="quarter" idx="12"/>
          </p:nvPr>
        </p:nvSpPr>
        <p:spPr/>
        <p:txBody>
          <a:bodyPr/>
          <a:lstStyle/>
          <a:p>
            <a:fld id="{DC341AF5-4D16-40E2-AA67-4A3C65FEDEA8}" type="slidenum">
              <a:rPr lang="en-US" smtClean="0"/>
              <a:t>‹#›</a:t>
            </a:fld>
            <a:endParaRPr lang="en-US"/>
          </a:p>
        </p:txBody>
      </p:sp>
    </p:spTree>
    <p:extLst>
      <p:ext uri="{BB962C8B-B14F-4D97-AF65-F5344CB8AC3E}">
        <p14:creationId xmlns:p14="http://schemas.microsoft.com/office/powerpoint/2010/main" val="1574555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0F109-E36A-209B-E7B7-DEBB665136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CBC71E-F2EE-FFAB-85CB-CF5013DCA99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2102CD-CC71-407C-5838-7D5F72B62461}"/>
              </a:ext>
            </a:extLst>
          </p:cNvPr>
          <p:cNvSpPr>
            <a:spLocks noGrp="1"/>
          </p:cNvSpPr>
          <p:nvPr>
            <p:ph type="dt" sz="half" idx="10"/>
          </p:nvPr>
        </p:nvSpPr>
        <p:spPr/>
        <p:txBody>
          <a:bodyPr/>
          <a:lstStyle/>
          <a:p>
            <a:fld id="{39E21184-B2EF-4E80-A6DE-EE79DB8CEF66}" type="datetimeFigureOut">
              <a:rPr lang="en-US" smtClean="0"/>
              <a:t>11/5/2026</a:t>
            </a:fld>
            <a:endParaRPr lang="en-US"/>
          </a:p>
        </p:txBody>
      </p:sp>
      <p:sp>
        <p:nvSpPr>
          <p:cNvPr id="5" name="Footer Placeholder 4">
            <a:extLst>
              <a:ext uri="{FF2B5EF4-FFF2-40B4-BE49-F238E27FC236}">
                <a16:creationId xmlns:a16="http://schemas.microsoft.com/office/drawing/2014/main" id="{CFCA416C-08E2-669B-B679-E708E4FE76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9BF56-BBE1-C770-7221-D4B730A33B42}"/>
              </a:ext>
            </a:extLst>
          </p:cNvPr>
          <p:cNvSpPr>
            <a:spLocks noGrp="1"/>
          </p:cNvSpPr>
          <p:nvPr>
            <p:ph type="sldNum" sz="quarter" idx="12"/>
          </p:nvPr>
        </p:nvSpPr>
        <p:spPr/>
        <p:txBody>
          <a:bodyPr/>
          <a:lstStyle/>
          <a:p>
            <a:fld id="{DC341AF5-4D16-40E2-AA67-4A3C65FEDEA8}" type="slidenum">
              <a:rPr lang="en-US" smtClean="0"/>
              <a:t>‹#›</a:t>
            </a:fld>
            <a:endParaRPr lang="en-US"/>
          </a:p>
        </p:txBody>
      </p:sp>
    </p:spTree>
    <p:extLst>
      <p:ext uri="{BB962C8B-B14F-4D97-AF65-F5344CB8AC3E}">
        <p14:creationId xmlns:p14="http://schemas.microsoft.com/office/powerpoint/2010/main" val="860522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08A10-59D5-9F3F-381F-6CAC5F61ED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A1927F-D510-AD74-5942-4C15A111293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944B9E-6164-FA07-35CF-FDC17A712A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5824D08-AEC8-DA55-06D7-455D8E952F7B}"/>
              </a:ext>
            </a:extLst>
          </p:cNvPr>
          <p:cNvSpPr>
            <a:spLocks noGrp="1"/>
          </p:cNvSpPr>
          <p:nvPr>
            <p:ph type="dt" sz="half" idx="10"/>
          </p:nvPr>
        </p:nvSpPr>
        <p:spPr/>
        <p:txBody>
          <a:bodyPr/>
          <a:lstStyle/>
          <a:p>
            <a:fld id="{39E21184-B2EF-4E80-A6DE-EE79DB8CEF66}" type="datetimeFigureOut">
              <a:rPr lang="en-US" smtClean="0"/>
              <a:t>11/5/2026</a:t>
            </a:fld>
            <a:endParaRPr lang="en-US"/>
          </a:p>
        </p:txBody>
      </p:sp>
      <p:sp>
        <p:nvSpPr>
          <p:cNvPr id="6" name="Footer Placeholder 5">
            <a:extLst>
              <a:ext uri="{FF2B5EF4-FFF2-40B4-BE49-F238E27FC236}">
                <a16:creationId xmlns:a16="http://schemas.microsoft.com/office/drawing/2014/main" id="{FC69ABB1-5258-5549-86C5-D53B5EA2E3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9FE49A-1AAA-74D2-5A96-BD0DE85ECEA4}"/>
              </a:ext>
            </a:extLst>
          </p:cNvPr>
          <p:cNvSpPr>
            <a:spLocks noGrp="1"/>
          </p:cNvSpPr>
          <p:nvPr>
            <p:ph type="sldNum" sz="quarter" idx="12"/>
          </p:nvPr>
        </p:nvSpPr>
        <p:spPr/>
        <p:txBody>
          <a:bodyPr/>
          <a:lstStyle/>
          <a:p>
            <a:fld id="{DC341AF5-4D16-40E2-AA67-4A3C65FEDEA8}" type="slidenum">
              <a:rPr lang="en-US" smtClean="0"/>
              <a:t>‹#›</a:t>
            </a:fld>
            <a:endParaRPr lang="en-US"/>
          </a:p>
        </p:txBody>
      </p:sp>
    </p:spTree>
    <p:extLst>
      <p:ext uri="{BB962C8B-B14F-4D97-AF65-F5344CB8AC3E}">
        <p14:creationId xmlns:p14="http://schemas.microsoft.com/office/powerpoint/2010/main" val="3995321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54058-35D7-728D-1AC3-4BC0083F41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718BB4E-E9DC-BC60-BB5D-E6B2696A61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F40294-0199-35C9-CE75-0AC7747BCD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BA2B1E-313D-1440-3F21-95A2350D21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6B317C-ADD5-FF16-7971-80EABD77DF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546EB4-A5AF-3670-747F-A349431A76A0}"/>
              </a:ext>
            </a:extLst>
          </p:cNvPr>
          <p:cNvSpPr>
            <a:spLocks noGrp="1"/>
          </p:cNvSpPr>
          <p:nvPr>
            <p:ph type="dt" sz="half" idx="10"/>
          </p:nvPr>
        </p:nvSpPr>
        <p:spPr/>
        <p:txBody>
          <a:bodyPr/>
          <a:lstStyle/>
          <a:p>
            <a:fld id="{39E21184-B2EF-4E80-A6DE-EE79DB8CEF66}" type="datetimeFigureOut">
              <a:rPr lang="en-US" smtClean="0"/>
              <a:t>11/5/2026</a:t>
            </a:fld>
            <a:endParaRPr lang="en-US"/>
          </a:p>
        </p:txBody>
      </p:sp>
      <p:sp>
        <p:nvSpPr>
          <p:cNvPr id="8" name="Footer Placeholder 7">
            <a:extLst>
              <a:ext uri="{FF2B5EF4-FFF2-40B4-BE49-F238E27FC236}">
                <a16:creationId xmlns:a16="http://schemas.microsoft.com/office/drawing/2014/main" id="{907C7DB8-87AD-3101-985A-66B10A0F20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8DF5CBF-F33E-F6EF-0422-457C4BCFA3A0}"/>
              </a:ext>
            </a:extLst>
          </p:cNvPr>
          <p:cNvSpPr>
            <a:spLocks noGrp="1"/>
          </p:cNvSpPr>
          <p:nvPr>
            <p:ph type="sldNum" sz="quarter" idx="12"/>
          </p:nvPr>
        </p:nvSpPr>
        <p:spPr/>
        <p:txBody>
          <a:bodyPr/>
          <a:lstStyle/>
          <a:p>
            <a:fld id="{DC341AF5-4D16-40E2-AA67-4A3C65FEDEA8}" type="slidenum">
              <a:rPr lang="en-US" smtClean="0"/>
              <a:t>‹#›</a:t>
            </a:fld>
            <a:endParaRPr lang="en-US"/>
          </a:p>
        </p:txBody>
      </p:sp>
    </p:spTree>
    <p:extLst>
      <p:ext uri="{BB962C8B-B14F-4D97-AF65-F5344CB8AC3E}">
        <p14:creationId xmlns:p14="http://schemas.microsoft.com/office/powerpoint/2010/main" val="976325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F2F2E-E164-8255-516C-7D81F86065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18919C-77AE-4A36-A4B8-41EB8A91B1D0}"/>
              </a:ext>
            </a:extLst>
          </p:cNvPr>
          <p:cNvSpPr>
            <a:spLocks noGrp="1"/>
          </p:cNvSpPr>
          <p:nvPr>
            <p:ph type="dt" sz="half" idx="10"/>
          </p:nvPr>
        </p:nvSpPr>
        <p:spPr/>
        <p:txBody>
          <a:bodyPr/>
          <a:lstStyle/>
          <a:p>
            <a:fld id="{39E21184-B2EF-4E80-A6DE-EE79DB8CEF66}" type="datetimeFigureOut">
              <a:rPr lang="en-US" smtClean="0"/>
              <a:t>11/5/2026</a:t>
            </a:fld>
            <a:endParaRPr lang="en-US"/>
          </a:p>
        </p:txBody>
      </p:sp>
      <p:sp>
        <p:nvSpPr>
          <p:cNvPr id="4" name="Footer Placeholder 3">
            <a:extLst>
              <a:ext uri="{FF2B5EF4-FFF2-40B4-BE49-F238E27FC236}">
                <a16:creationId xmlns:a16="http://schemas.microsoft.com/office/drawing/2014/main" id="{6C98CC11-151D-EBE6-B97B-7050A82D3C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78C7AF-8913-5E5F-CAFD-C74695193F39}"/>
              </a:ext>
            </a:extLst>
          </p:cNvPr>
          <p:cNvSpPr>
            <a:spLocks noGrp="1"/>
          </p:cNvSpPr>
          <p:nvPr>
            <p:ph type="sldNum" sz="quarter" idx="12"/>
          </p:nvPr>
        </p:nvSpPr>
        <p:spPr/>
        <p:txBody>
          <a:bodyPr/>
          <a:lstStyle/>
          <a:p>
            <a:fld id="{DC341AF5-4D16-40E2-AA67-4A3C65FEDEA8}" type="slidenum">
              <a:rPr lang="en-US" smtClean="0"/>
              <a:t>‹#›</a:t>
            </a:fld>
            <a:endParaRPr lang="en-US"/>
          </a:p>
        </p:txBody>
      </p:sp>
    </p:spTree>
    <p:extLst>
      <p:ext uri="{BB962C8B-B14F-4D97-AF65-F5344CB8AC3E}">
        <p14:creationId xmlns:p14="http://schemas.microsoft.com/office/powerpoint/2010/main" val="3512207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BD65F2-C170-6385-CDCD-565C792C5C25}"/>
              </a:ext>
            </a:extLst>
          </p:cNvPr>
          <p:cNvSpPr>
            <a:spLocks noGrp="1"/>
          </p:cNvSpPr>
          <p:nvPr>
            <p:ph type="dt" sz="half" idx="10"/>
          </p:nvPr>
        </p:nvSpPr>
        <p:spPr/>
        <p:txBody>
          <a:bodyPr/>
          <a:lstStyle/>
          <a:p>
            <a:fld id="{39E21184-B2EF-4E80-A6DE-EE79DB8CEF66}" type="datetimeFigureOut">
              <a:rPr lang="en-US" smtClean="0"/>
              <a:t>11/5/2026</a:t>
            </a:fld>
            <a:endParaRPr lang="en-US"/>
          </a:p>
        </p:txBody>
      </p:sp>
      <p:sp>
        <p:nvSpPr>
          <p:cNvPr id="3" name="Footer Placeholder 2">
            <a:extLst>
              <a:ext uri="{FF2B5EF4-FFF2-40B4-BE49-F238E27FC236}">
                <a16:creationId xmlns:a16="http://schemas.microsoft.com/office/drawing/2014/main" id="{8557EC7D-5B9E-B49A-A679-9D9CDF04F8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797ADD-5FCC-FD98-7F08-B904D02AD538}"/>
              </a:ext>
            </a:extLst>
          </p:cNvPr>
          <p:cNvSpPr>
            <a:spLocks noGrp="1"/>
          </p:cNvSpPr>
          <p:nvPr>
            <p:ph type="sldNum" sz="quarter" idx="12"/>
          </p:nvPr>
        </p:nvSpPr>
        <p:spPr/>
        <p:txBody>
          <a:bodyPr/>
          <a:lstStyle/>
          <a:p>
            <a:fld id="{DC341AF5-4D16-40E2-AA67-4A3C65FEDEA8}" type="slidenum">
              <a:rPr lang="en-US" smtClean="0"/>
              <a:t>‹#›</a:t>
            </a:fld>
            <a:endParaRPr lang="en-US"/>
          </a:p>
        </p:txBody>
      </p:sp>
    </p:spTree>
    <p:extLst>
      <p:ext uri="{BB962C8B-B14F-4D97-AF65-F5344CB8AC3E}">
        <p14:creationId xmlns:p14="http://schemas.microsoft.com/office/powerpoint/2010/main" val="2433895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42170-560C-52B4-D952-ADC7EFC5EF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4882D35-5EB7-EC4B-0B10-4960B9170A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EE11A9-6462-87E4-62C2-EDBC92D8A0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A2A1D9-3C91-645A-7648-389830DE6353}"/>
              </a:ext>
            </a:extLst>
          </p:cNvPr>
          <p:cNvSpPr>
            <a:spLocks noGrp="1"/>
          </p:cNvSpPr>
          <p:nvPr>
            <p:ph type="dt" sz="half" idx="10"/>
          </p:nvPr>
        </p:nvSpPr>
        <p:spPr/>
        <p:txBody>
          <a:bodyPr/>
          <a:lstStyle/>
          <a:p>
            <a:fld id="{39E21184-B2EF-4E80-A6DE-EE79DB8CEF66}" type="datetimeFigureOut">
              <a:rPr lang="en-US" smtClean="0"/>
              <a:t>11/5/2026</a:t>
            </a:fld>
            <a:endParaRPr lang="en-US"/>
          </a:p>
        </p:txBody>
      </p:sp>
      <p:sp>
        <p:nvSpPr>
          <p:cNvPr id="6" name="Footer Placeholder 5">
            <a:extLst>
              <a:ext uri="{FF2B5EF4-FFF2-40B4-BE49-F238E27FC236}">
                <a16:creationId xmlns:a16="http://schemas.microsoft.com/office/drawing/2014/main" id="{359ACE69-2199-B2D9-D79B-D65B9BA734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82AEC-F114-BB75-B083-72880B8B6863}"/>
              </a:ext>
            </a:extLst>
          </p:cNvPr>
          <p:cNvSpPr>
            <a:spLocks noGrp="1"/>
          </p:cNvSpPr>
          <p:nvPr>
            <p:ph type="sldNum" sz="quarter" idx="12"/>
          </p:nvPr>
        </p:nvSpPr>
        <p:spPr/>
        <p:txBody>
          <a:bodyPr/>
          <a:lstStyle/>
          <a:p>
            <a:fld id="{DC341AF5-4D16-40E2-AA67-4A3C65FEDEA8}" type="slidenum">
              <a:rPr lang="en-US" smtClean="0"/>
              <a:t>‹#›</a:t>
            </a:fld>
            <a:endParaRPr lang="en-US"/>
          </a:p>
        </p:txBody>
      </p:sp>
    </p:spTree>
    <p:extLst>
      <p:ext uri="{BB962C8B-B14F-4D97-AF65-F5344CB8AC3E}">
        <p14:creationId xmlns:p14="http://schemas.microsoft.com/office/powerpoint/2010/main" val="3674229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B3912-4876-19FE-BBC5-40020F7564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B2D341-70F4-D3A8-E9BD-7F1EEF76BE73}"/>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6F32F8-4E05-53BA-7476-2F8E95CFDF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9B3907-1178-F397-C4A2-9D47D0636138}"/>
              </a:ext>
            </a:extLst>
          </p:cNvPr>
          <p:cNvSpPr>
            <a:spLocks noGrp="1"/>
          </p:cNvSpPr>
          <p:nvPr>
            <p:ph type="dt" sz="half" idx="10"/>
          </p:nvPr>
        </p:nvSpPr>
        <p:spPr/>
        <p:txBody>
          <a:bodyPr/>
          <a:lstStyle/>
          <a:p>
            <a:fld id="{39E21184-B2EF-4E80-A6DE-EE79DB8CEF66}" type="datetimeFigureOut">
              <a:rPr lang="en-US" smtClean="0"/>
              <a:t>11/5/2026</a:t>
            </a:fld>
            <a:endParaRPr lang="en-US"/>
          </a:p>
        </p:txBody>
      </p:sp>
      <p:sp>
        <p:nvSpPr>
          <p:cNvPr id="6" name="Footer Placeholder 5">
            <a:extLst>
              <a:ext uri="{FF2B5EF4-FFF2-40B4-BE49-F238E27FC236}">
                <a16:creationId xmlns:a16="http://schemas.microsoft.com/office/drawing/2014/main" id="{D3FB9B13-4FC2-F0D6-FCAC-9FC2C6A7B4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0E7BCB-2214-8B04-9CC8-9634F2773974}"/>
              </a:ext>
            </a:extLst>
          </p:cNvPr>
          <p:cNvSpPr>
            <a:spLocks noGrp="1"/>
          </p:cNvSpPr>
          <p:nvPr>
            <p:ph type="sldNum" sz="quarter" idx="12"/>
          </p:nvPr>
        </p:nvSpPr>
        <p:spPr/>
        <p:txBody>
          <a:bodyPr/>
          <a:lstStyle/>
          <a:p>
            <a:fld id="{DC341AF5-4D16-40E2-AA67-4A3C65FEDEA8}" type="slidenum">
              <a:rPr lang="en-US" smtClean="0"/>
              <a:t>‹#›</a:t>
            </a:fld>
            <a:endParaRPr lang="en-US"/>
          </a:p>
        </p:txBody>
      </p:sp>
    </p:spTree>
    <p:extLst>
      <p:ext uri="{BB962C8B-B14F-4D97-AF65-F5344CB8AC3E}">
        <p14:creationId xmlns:p14="http://schemas.microsoft.com/office/powerpoint/2010/main" val="3350290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71175-9CBF-C996-EB18-FAF6C085EE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1D28FD-3CD8-3099-9B21-0902727282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FF98A9-8B78-9846-A299-2D1F00A35EF5}"/>
              </a:ext>
            </a:extLst>
          </p:cNvPr>
          <p:cNvSpPr>
            <a:spLocks noGrp="1"/>
          </p:cNvSpPr>
          <p:nvPr>
            <p:ph type="dt" sz="half" idx="10"/>
          </p:nvPr>
        </p:nvSpPr>
        <p:spPr/>
        <p:txBody>
          <a:bodyPr/>
          <a:lstStyle/>
          <a:p>
            <a:fld id="{39E21184-B2EF-4E80-A6DE-EE79DB8CEF66}" type="datetimeFigureOut">
              <a:rPr lang="en-US" smtClean="0"/>
              <a:t>11/5/2026</a:t>
            </a:fld>
            <a:endParaRPr lang="en-US"/>
          </a:p>
        </p:txBody>
      </p:sp>
      <p:sp>
        <p:nvSpPr>
          <p:cNvPr id="5" name="Footer Placeholder 4">
            <a:extLst>
              <a:ext uri="{FF2B5EF4-FFF2-40B4-BE49-F238E27FC236}">
                <a16:creationId xmlns:a16="http://schemas.microsoft.com/office/drawing/2014/main" id="{EB9D818B-EFD8-8AA2-33D2-1CA8655B47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49C785-C453-419F-F929-5C9DC9C66CDA}"/>
              </a:ext>
            </a:extLst>
          </p:cNvPr>
          <p:cNvSpPr>
            <a:spLocks noGrp="1"/>
          </p:cNvSpPr>
          <p:nvPr>
            <p:ph type="sldNum" sz="quarter" idx="12"/>
          </p:nvPr>
        </p:nvSpPr>
        <p:spPr/>
        <p:txBody>
          <a:bodyPr/>
          <a:lstStyle/>
          <a:p>
            <a:fld id="{DC341AF5-4D16-40E2-AA67-4A3C65FEDEA8}" type="slidenum">
              <a:rPr lang="en-US" smtClean="0"/>
              <a:t>‹#›</a:t>
            </a:fld>
            <a:endParaRPr lang="en-US"/>
          </a:p>
        </p:txBody>
      </p:sp>
    </p:spTree>
    <p:extLst>
      <p:ext uri="{BB962C8B-B14F-4D97-AF65-F5344CB8AC3E}">
        <p14:creationId xmlns:p14="http://schemas.microsoft.com/office/powerpoint/2010/main" val="373071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8B6C3C-DD9E-3DE1-60F5-F3911FE928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600169-B089-D4FB-44E8-5C79025A18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E41066-E1EB-8375-C740-E46C805F8F99}"/>
              </a:ext>
            </a:extLst>
          </p:cNvPr>
          <p:cNvSpPr>
            <a:spLocks noGrp="1"/>
          </p:cNvSpPr>
          <p:nvPr>
            <p:ph type="dt" sz="half" idx="10"/>
          </p:nvPr>
        </p:nvSpPr>
        <p:spPr/>
        <p:txBody>
          <a:bodyPr/>
          <a:lstStyle/>
          <a:p>
            <a:fld id="{39E21184-B2EF-4E80-A6DE-EE79DB8CEF66}" type="datetimeFigureOut">
              <a:rPr lang="en-US" smtClean="0"/>
              <a:t>11/5/2026</a:t>
            </a:fld>
            <a:endParaRPr lang="en-US"/>
          </a:p>
        </p:txBody>
      </p:sp>
      <p:sp>
        <p:nvSpPr>
          <p:cNvPr id="5" name="Footer Placeholder 4">
            <a:extLst>
              <a:ext uri="{FF2B5EF4-FFF2-40B4-BE49-F238E27FC236}">
                <a16:creationId xmlns:a16="http://schemas.microsoft.com/office/drawing/2014/main" id="{E5D5E69A-665F-BA6F-FFE3-B4DA099480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1BA218-D49D-0D00-4EB5-8C79CBAC4AA8}"/>
              </a:ext>
            </a:extLst>
          </p:cNvPr>
          <p:cNvSpPr>
            <a:spLocks noGrp="1"/>
          </p:cNvSpPr>
          <p:nvPr>
            <p:ph type="sldNum" sz="quarter" idx="12"/>
          </p:nvPr>
        </p:nvSpPr>
        <p:spPr/>
        <p:txBody>
          <a:bodyPr/>
          <a:lstStyle/>
          <a:p>
            <a:fld id="{DC341AF5-4D16-40E2-AA67-4A3C65FEDEA8}" type="slidenum">
              <a:rPr lang="en-US" smtClean="0"/>
              <a:t>‹#›</a:t>
            </a:fld>
            <a:endParaRPr lang="en-US"/>
          </a:p>
        </p:txBody>
      </p:sp>
    </p:spTree>
    <p:extLst>
      <p:ext uri="{BB962C8B-B14F-4D97-AF65-F5344CB8AC3E}">
        <p14:creationId xmlns:p14="http://schemas.microsoft.com/office/powerpoint/2010/main" val="2127426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3681C8-961B-761D-8A5F-9261FDF287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A5E061-A601-079A-763A-BE17A38DA1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819304-2112-F992-8BF3-8F9C933BF3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E21184-B2EF-4E80-A6DE-EE79DB8CEF66}" type="datetimeFigureOut">
              <a:rPr lang="en-US" smtClean="0"/>
              <a:t>11/5/2026</a:t>
            </a:fld>
            <a:endParaRPr lang="en-US"/>
          </a:p>
        </p:txBody>
      </p:sp>
      <p:sp>
        <p:nvSpPr>
          <p:cNvPr id="5" name="Footer Placeholder 4">
            <a:extLst>
              <a:ext uri="{FF2B5EF4-FFF2-40B4-BE49-F238E27FC236}">
                <a16:creationId xmlns:a16="http://schemas.microsoft.com/office/drawing/2014/main" id="{2AD711DF-59AF-66E6-CD79-689BF5AB86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94833E1-125D-243E-C792-147779E02F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C341AF5-4D16-40E2-AA67-4A3C65FEDEA8}" type="slidenum">
              <a:rPr lang="en-US" smtClean="0"/>
              <a:t>‹#›</a:t>
            </a:fld>
            <a:endParaRPr lang="en-US"/>
          </a:p>
        </p:txBody>
      </p:sp>
    </p:spTree>
    <p:extLst>
      <p:ext uri="{BB962C8B-B14F-4D97-AF65-F5344CB8AC3E}">
        <p14:creationId xmlns:p14="http://schemas.microsoft.com/office/powerpoint/2010/main" val="35305351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8.png"/><Relationship Id="rId7" Type="http://schemas.openxmlformats.org/officeDocument/2006/relationships/image" Target="../media/image2.jpeg"/><Relationship Id="rId12"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11.jpeg"/><Relationship Id="rId5" Type="http://schemas.openxmlformats.org/officeDocument/2006/relationships/image" Target="../media/image10.png"/><Relationship Id="rId10" Type="http://schemas.openxmlformats.org/officeDocument/2006/relationships/image" Target="../media/image5.jpeg"/><Relationship Id="rId4" Type="http://schemas.openxmlformats.org/officeDocument/2006/relationships/image" Target="../media/image9.png"/><Relationship Id="rId9"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3.jpeg"/><Relationship Id="rId13"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2.jpeg"/><Relationship Id="rId12"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5.jpeg"/><Relationship Id="rId4" Type="http://schemas.openxmlformats.org/officeDocument/2006/relationships/image" Target="../media/image12.png"/><Relationship Id="rId9" Type="http://schemas.openxmlformats.org/officeDocument/2006/relationships/image" Target="../media/image4.jpeg"/><Relationship Id="rId1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17.jpeg"/><Relationship Id="rId4" Type="http://schemas.openxmlformats.org/officeDocument/2006/relationships/image" Target="../media/image2.jpeg"/><Relationship Id="rId9" Type="http://schemas.openxmlformats.org/officeDocument/2006/relationships/image" Target="../media/image16.jpeg"/></Relationships>
</file>

<file path=ppt/slides/_rels/slide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audio" Target="../media/audio1.wav"/><Relationship Id="rId7"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10" Type="http://schemas.openxmlformats.org/officeDocument/2006/relationships/image" Target="../media/image19.png"/><Relationship Id="rId4" Type="http://schemas.openxmlformats.org/officeDocument/2006/relationships/image" Target="../media/image1.png"/><Relationship Id="rId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179D2-8FE4-1116-44C9-E6500EEC012B}"/>
              </a:ext>
            </a:extLst>
          </p:cNvPr>
          <p:cNvSpPr>
            <a:spLocks noGrp="1"/>
          </p:cNvSpPr>
          <p:nvPr>
            <p:ph type="ctrTitle"/>
          </p:nvPr>
        </p:nvSpPr>
        <p:spPr>
          <a:xfrm>
            <a:off x="580103" y="2392516"/>
            <a:ext cx="9144000" cy="2387600"/>
          </a:xfrm>
        </p:spPr>
        <p:txBody>
          <a:bodyPr>
            <a:noAutofit/>
          </a:bodyPr>
          <a:lstStyle/>
          <a:p>
            <a:r>
              <a:rPr lang="en-US" sz="12000" dirty="0">
                <a:latin typeface="Segoe UI Black" panose="020B0A02040204020203" pitchFamily="34" charset="0"/>
                <a:ea typeface="Segoe UI Black" panose="020B0A02040204020203" pitchFamily="34" charset="0"/>
              </a:rPr>
              <a:t>James Clerk Maxwell</a:t>
            </a:r>
          </a:p>
        </p:txBody>
      </p:sp>
      <p:pic>
        <p:nvPicPr>
          <p:cNvPr id="6" name="Picture 5">
            <a:extLst>
              <a:ext uri="{FF2B5EF4-FFF2-40B4-BE49-F238E27FC236}">
                <a16:creationId xmlns:a16="http://schemas.microsoft.com/office/drawing/2014/main" id="{639CBD5E-9B65-8842-AE9F-77DFF2E641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9726" y="1216719"/>
            <a:ext cx="4878183" cy="5478893"/>
          </a:xfrm>
          <a:prstGeom prst="rect">
            <a:avLst/>
          </a:prstGeom>
        </p:spPr>
      </p:pic>
    </p:spTree>
    <p:extLst>
      <p:ext uri="{BB962C8B-B14F-4D97-AF65-F5344CB8AC3E}">
        <p14:creationId xmlns:p14="http://schemas.microsoft.com/office/powerpoint/2010/main" val="2815747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100000">
              <a:srgbClr val="85C7EF"/>
            </a:gs>
            <a:gs pos="36000">
              <a:schemeClr val="accent1">
                <a:lumMod val="45000"/>
                <a:lumOff val="55000"/>
              </a:schemeClr>
            </a:gs>
            <a:gs pos="83000">
              <a:schemeClr val="accent1">
                <a:lumMod val="45000"/>
                <a:lumOff val="55000"/>
              </a:schemeClr>
            </a:gs>
            <a:gs pos="0">
              <a:srgbClr val="0070C0"/>
            </a:gs>
          </a:gsLst>
          <a:lin ang="5400000" scaled="1"/>
        </a:gradFill>
        <a:effectLst/>
      </p:bgPr>
    </p:bg>
    <p:spTree>
      <p:nvGrpSpPr>
        <p:cNvPr id="1" name="">
          <a:extLst>
            <a:ext uri="{FF2B5EF4-FFF2-40B4-BE49-F238E27FC236}">
              <a16:creationId xmlns:a16="http://schemas.microsoft.com/office/drawing/2014/main" id="{18504BC2-AAAB-C037-C040-FFDB21815A6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689318D-6E2B-6965-3372-F164F00F3D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72686" y="-971411"/>
            <a:ext cx="4878183" cy="5478893"/>
          </a:xfrm>
          <a:prstGeom prst="rect">
            <a:avLst/>
          </a:prstGeom>
        </p:spPr>
      </p:pic>
      <p:sp>
        <p:nvSpPr>
          <p:cNvPr id="4" name="Title 3">
            <a:extLst>
              <a:ext uri="{FF2B5EF4-FFF2-40B4-BE49-F238E27FC236}">
                <a16:creationId xmlns:a16="http://schemas.microsoft.com/office/drawing/2014/main" id="{5F8E8F7F-3AFB-F454-4A2F-756C911ABA2A}"/>
              </a:ext>
            </a:extLst>
          </p:cNvPr>
          <p:cNvSpPr>
            <a:spLocks noGrp="1"/>
          </p:cNvSpPr>
          <p:nvPr>
            <p:ph type="ctrTitle"/>
          </p:nvPr>
        </p:nvSpPr>
        <p:spPr>
          <a:xfrm>
            <a:off x="274320" y="254000"/>
            <a:ext cx="5740400" cy="574357"/>
          </a:xfrm>
        </p:spPr>
        <p:txBody>
          <a:bodyPr>
            <a:noAutofit/>
          </a:bodyPr>
          <a:lstStyle/>
          <a:p>
            <a:pPr algn="l"/>
            <a:r>
              <a:rPr lang="en-US" sz="4000" dirty="0">
                <a:latin typeface="Segoe UI Black" panose="020B0A02040204020203" pitchFamily="34" charset="0"/>
                <a:ea typeface="Segoe UI Black" panose="020B0A02040204020203" pitchFamily="34" charset="0"/>
              </a:rPr>
              <a:t>James Clerk Maxwell</a:t>
            </a:r>
          </a:p>
        </p:txBody>
      </p:sp>
      <p:sp>
        <p:nvSpPr>
          <p:cNvPr id="5" name="Title 3">
            <a:extLst>
              <a:ext uri="{FF2B5EF4-FFF2-40B4-BE49-F238E27FC236}">
                <a16:creationId xmlns:a16="http://schemas.microsoft.com/office/drawing/2014/main" id="{8AF4ADB9-CD26-A9E7-421D-F650AFE418CC}"/>
              </a:ext>
            </a:extLst>
          </p:cNvPr>
          <p:cNvSpPr txBox="1">
            <a:spLocks/>
          </p:cNvSpPr>
          <p:nvPr/>
        </p:nvSpPr>
        <p:spPr>
          <a:xfrm>
            <a:off x="274320" y="828357"/>
            <a:ext cx="6004560" cy="574357"/>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000" dirty="0">
                <a:ea typeface="Segoe UI Black" panose="020B0A02040204020203" pitchFamily="34" charset="0"/>
              </a:rPr>
              <a:t>was a Scottish physicist and mathematician</a:t>
            </a:r>
          </a:p>
        </p:txBody>
      </p:sp>
      <p:sp>
        <p:nvSpPr>
          <p:cNvPr id="8" name="Title 3">
            <a:extLst>
              <a:ext uri="{FF2B5EF4-FFF2-40B4-BE49-F238E27FC236}">
                <a16:creationId xmlns:a16="http://schemas.microsoft.com/office/drawing/2014/main" id="{DD755FF7-904E-A712-58C0-9A50EA0873BF}"/>
              </a:ext>
            </a:extLst>
          </p:cNvPr>
          <p:cNvSpPr txBox="1">
            <a:spLocks/>
          </p:cNvSpPr>
          <p:nvPr/>
        </p:nvSpPr>
        <p:spPr>
          <a:xfrm>
            <a:off x="274320" y="1768035"/>
            <a:ext cx="6004560" cy="5743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300" b="1" dirty="0">
                <a:ea typeface="Segoe UI Black" panose="020B0A02040204020203" pitchFamily="34" charset="0"/>
              </a:rPr>
              <a:t>Born</a:t>
            </a:r>
            <a:r>
              <a:rPr lang="en-US" sz="2300" dirty="0">
                <a:ea typeface="Segoe UI Black" panose="020B0A02040204020203" pitchFamily="34" charset="0"/>
              </a:rPr>
              <a:t>: 13 June 1831</a:t>
            </a:r>
            <a:br>
              <a:rPr lang="en-US" sz="2300" dirty="0">
                <a:ea typeface="Segoe UI Black" panose="020B0A02040204020203" pitchFamily="34" charset="0"/>
              </a:rPr>
            </a:br>
            <a:r>
              <a:rPr lang="en-US" sz="2300" b="1" dirty="0">
                <a:ea typeface="Segoe UI Black" panose="020B0A02040204020203" pitchFamily="34" charset="0"/>
              </a:rPr>
              <a:t>Died</a:t>
            </a:r>
            <a:r>
              <a:rPr lang="en-US" sz="2300" dirty="0">
                <a:ea typeface="Segoe UI Black" panose="020B0A02040204020203" pitchFamily="34" charset="0"/>
              </a:rPr>
              <a:t>: 5 November 1879 (at 48)</a:t>
            </a:r>
          </a:p>
        </p:txBody>
      </p:sp>
      <p:sp>
        <p:nvSpPr>
          <p:cNvPr id="10" name="TextBox 9">
            <a:extLst>
              <a:ext uri="{FF2B5EF4-FFF2-40B4-BE49-F238E27FC236}">
                <a16:creationId xmlns:a16="http://schemas.microsoft.com/office/drawing/2014/main" id="{B384C55E-7A18-75F8-F256-8FE92366057A}"/>
              </a:ext>
            </a:extLst>
          </p:cNvPr>
          <p:cNvSpPr txBox="1"/>
          <p:nvPr/>
        </p:nvSpPr>
        <p:spPr>
          <a:xfrm>
            <a:off x="274320" y="2622244"/>
            <a:ext cx="8823960" cy="1938992"/>
          </a:xfrm>
          <a:prstGeom prst="rect">
            <a:avLst/>
          </a:prstGeom>
          <a:noFill/>
        </p:spPr>
        <p:txBody>
          <a:bodyPr wrap="square">
            <a:spAutoFit/>
          </a:bodyPr>
          <a:lstStyle/>
          <a:p>
            <a:r>
              <a:rPr lang="en-US" sz="3000" b="1" dirty="0"/>
              <a:t>Education:</a:t>
            </a:r>
            <a:br>
              <a:rPr lang="en-US" dirty="0"/>
            </a:br>
            <a:endParaRPr lang="en-US" dirty="0"/>
          </a:p>
          <a:p>
            <a:r>
              <a:rPr lang="en-US" dirty="0"/>
              <a:t>		University of Edinburgh</a:t>
            </a:r>
            <a:endParaRPr lang="en-US" dirty="0">
              <a:effectLst/>
            </a:endParaRPr>
          </a:p>
          <a:p>
            <a:endParaRPr lang="en-US" dirty="0"/>
          </a:p>
          <a:p>
            <a:endParaRPr lang="en-US" dirty="0"/>
          </a:p>
          <a:p>
            <a:endParaRPr lang="en-US" dirty="0"/>
          </a:p>
        </p:txBody>
      </p:sp>
      <p:pic>
        <p:nvPicPr>
          <p:cNvPr id="11" name="Picture 10" descr="University of Edinburgh | Research, Education, Campus, Innovation, Alumni,  &amp; Facts | Britannica">
            <a:extLst>
              <a:ext uri="{FF2B5EF4-FFF2-40B4-BE49-F238E27FC236}">
                <a16:creationId xmlns:a16="http://schemas.microsoft.com/office/drawing/2014/main" id="{901D2753-B1B8-9E62-1BBA-537F7F088D96}"/>
              </a:ext>
            </a:extLst>
          </p:cNvPr>
          <p:cNvPicPr>
            <a:picLocks noChangeAspect="1"/>
          </p:cNvPicPr>
          <p:nvPr/>
        </p:nvPicPr>
        <p:blipFill>
          <a:blip r:embed="rId3"/>
          <a:stretch>
            <a:fillRect/>
          </a:stretch>
        </p:blipFill>
        <p:spPr>
          <a:xfrm>
            <a:off x="1787214" y="3767420"/>
            <a:ext cx="3495986" cy="2836580"/>
          </a:xfrm>
          <a:prstGeom prst="rect">
            <a:avLst/>
          </a:prstGeom>
          <a:effectLst>
            <a:softEdge rad="215900"/>
          </a:effectLst>
        </p:spPr>
      </p:pic>
      <p:sp>
        <p:nvSpPr>
          <p:cNvPr id="14" name="TextBox 13">
            <a:extLst>
              <a:ext uri="{FF2B5EF4-FFF2-40B4-BE49-F238E27FC236}">
                <a16:creationId xmlns:a16="http://schemas.microsoft.com/office/drawing/2014/main" id="{26A4C419-C205-1869-2F09-D2D4DC76CBC6}"/>
              </a:ext>
            </a:extLst>
          </p:cNvPr>
          <p:cNvSpPr txBox="1"/>
          <p:nvPr/>
        </p:nvSpPr>
        <p:spPr>
          <a:xfrm>
            <a:off x="8191500" y="74920"/>
            <a:ext cx="8823960" cy="369332"/>
          </a:xfrm>
          <a:prstGeom prst="rect">
            <a:avLst/>
          </a:prstGeom>
          <a:noFill/>
        </p:spPr>
        <p:txBody>
          <a:bodyPr wrap="square">
            <a:spAutoFit/>
          </a:bodyPr>
          <a:lstStyle/>
          <a:p>
            <a:r>
              <a:rPr lang="en-US" sz="1800" dirty="0"/>
              <a:t>Peterhouse, Cambridge</a:t>
            </a:r>
          </a:p>
        </p:txBody>
      </p:sp>
      <p:sp>
        <p:nvSpPr>
          <p:cNvPr id="16" name="TextBox 15">
            <a:extLst>
              <a:ext uri="{FF2B5EF4-FFF2-40B4-BE49-F238E27FC236}">
                <a16:creationId xmlns:a16="http://schemas.microsoft.com/office/drawing/2014/main" id="{BA01E10D-B096-0D52-2327-24E115DF21F4}"/>
              </a:ext>
            </a:extLst>
          </p:cNvPr>
          <p:cNvSpPr txBox="1"/>
          <p:nvPr/>
        </p:nvSpPr>
        <p:spPr>
          <a:xfrm>
            <a:off x="8191500" y="3274772"/>
            <a:ext cx="8823960" cy="369332"/>
          </a:xfrm>
          <a:prstGeom prst="rect">
            <a:avLst/>
          </a:prstGeom>
          <a:noFill/>
        </p:spPr>
        <p:txBody>
          <a:bodyPr wrap="square">
            <a:spAutoFit/>
          </a:bodyPr>
          <a:lstStyle/>
          <a:p>
            <a:r>
              <a:rPr lang="en-US" sz="1800" dirty="0"/>
              <a:t>Trinity College, Cambridge</a:t>
            </a:r>
          </a:p>
        </p:txBody>
      </p:sp>
      <p:pic>
        <p:nvPicPr>
          <p:cNvPr id="17" name="Picture 16" descr="Peterhouse, Cambridge - Wikipedia">
            <a:extLst>
              <a:ext uri="{FF2B5EF4-FFF2-40B4-BE49-F238E27FC236}">
                <a16:creationId xmlns:a16="http://schemas.microsoft.com/office/drawing/2014/main" id="{FDBB3628-F6D8-6224-11BC-24F93B7E7074}"/>
              </a:ext>
            </a:extLst>
          </p:cNvPr>
          <p:cNvPicPr>
            <a:picLocks noChangeAspect="1"/>
          </p:cNvPicPr>
          <p:nvPr/>
        </p:nvPicPr>
        <p:blipFill>
          <a:blip r:embed="rId4"/>
          <a:stretch>
            <a:fillRect/>
          </a:stretch>
        </p:blipFill>
        <p:spPr>
          <a:xfrm>
            <a:off x="7571901" y="362098"/>
            <a:ext cx="3703159" cy="2795522"/>
          </a:xfrm>
          <a:prstGeom prst="rect">
            <a:avLst/>
          </a:prstGeom>
          <a:effectLst>
            <a:softEdge rad="266700"/>
          </a:effectLst>
        </p:spPr>
      </p:pic>
      <p:pic>
        <p:nvPicPr>
          <p:cNvPr id="18" name="Picture 17" descr="Trinity College, Cambridge - Wikipedia">
            <a:extLst>
              <a:ext uri="{FF2B5EF4-FFF2-40B4-BE49-F238E27FC236}">
                <a16:creationId xmlns:a16="http://schemas.microsoft.com/office/drawing/2014/main" id="{40102A8E-E92F-33AF-8E16-30907C33FB97}"/>
              </a:ext>
            </a:extLst>
          </p:cNvPr>
          <p:cNvPicPr>
            <a:picLocks noChangeAspect="1"/>
          </p:cNvPicPr>
          <p:nvPr/>
        </p:nvPicPr>
        <p:blipFill>
          <a:blip r:embed="rId5"/>
          <a:stretch>
            <a:fillRect/>
          </a:stretch>
        </p:blipFill>
        <p:spPr>
          <a:xfrm>
            <a:off x="6986646" y="3813855"/>
            <a:ext cx="4779648" cy="2682047"/>
          </a:xfrm>
          <a:prstGeom prst="rect">
            <a:avLst/>
          </a:prstGeom>
          <a:solidFill>
            <a:schemeClr val="tx2">
              <a:lumMod val="75000"/>
              <a:lumOff val="25000"/>
            </a:schemeClr>
          </a:solidFill>
          <a:effectLst>
            <a:softEdge rad="165100"/>
          </a:effectLst>
        </p:spPr>
      </p:pic>
      <p:pic>
        <p:nvPicPr>
          <p:cNvPr id="28" name="Picture 27" descr="https://ethw-images.s3.us-east-va.perf.cloud.ovh.us/ethw/a/a0/Maxwell1.jpg">
            <a:extLst>
              <a:ext uri="{FF2B5EF4-FFF2-40B4-BE49-F238E27FC236}">
                <a16:creationId xmlns:a16="http://schemas.microsoft.com/office/drawing/2014/main" id="{EB86EB2F-02A3-9C7F-4AA7-4834131F3EFE}"/>
              </a:ext>
            </a:extLst>
          </p:cNvPr>
          <p:cNvPicPr>
            <a:picLocks noChangeAspect="1"/>
          </p:cNvPicPr>
          <p:nvPr/>
        </p:nvPicPr>
        <p:blipFill>
          <a:blip r:embed="rId6"/>
          <a:stretch>
            <a:fillRect/>
          </a:stretch>
        </p:blipFill>
        <p:spPr>
          <a:xfrm>
            <a:off x="-45719" y="3151732"/>
            <a:ext cx="45719" cy="3344170"/>
          </a:xfrm>
          <a:prstGeom prst="rect">
            <a:avLst/>
          </a:prstGeom>
        </p:spPr>
      </p:pic>
      <p:pic>
        <p:nvPicPr>
          <p:cNvPr id="30" name="Picture 29" descr="https://ethw-images.s3.us-east-va.perf.cloud.ovh.us/ethw/a/a0/Maxwell1.jpg">
            <a:extLst>
              <a:ext uri="{FF2B5EF4-FFF2-40B4-BE49-F238E27FC236}">
                <a16:creationId xmlns:a16="http://schemas.microsoft.com/office/drawing/2014/main" id="{B4E385EC-EB10-F3EF-6BE3-DD0FAE84A23B}"/>
              </a:ext>
            </a:extLst>
          </p:cNvPr>
          <p:cNvPicPr>
            <a:picLocks noChangeAspect="1"/>
          </p:cNvPicPr>
          <p:nvPr/>
        </p:nvPicPr>
        <p:blipFill>
          <a:blip r:embed="rId6"/>
          <a:stretch>
            <a:fillRect/>
          </a:stretch>
        </p:blipFill>
        <p:spPr>
          <a:xfrm>
            <a:off x="-61118" y="3151732"/>
            <a:ext cx="45719" cy="3344170"/>
          </a:xfrm>
          <a:prstGeom prst="rect">
            <a:avLst/>
          </a:prstGeom>
        </p:spPr>
      </p:pic>
      <p:pic>
        <p:nvPicPr>
          <p:cNvPr id="32" name="Picture 31" descr="https://ethw-images.s3.us-east-va.perf.cloud.ovh.us/ethw/a/a0/Maxwell1.jpg">
            <a:extLst>
              <a:ext uri="{FF2B5EF4-FFF2-40B4-BE49-F238E27FC236}">
                <a16:creationId xmlns:a16="http://schemas.microsoft.com/office/drawing/2014/main" id="{5EAFE0A5-85AA-82D9-C850-5A6C7500B649}"/>
              </a:ext>
            </a:extLst>
          </p:cNvPr>
          <p:cNvPicPr>
            <a:picLocks noChangeAspect="1"/>
          </p:cNvPicPr>
          <p:nvPr/>
        </p:nvPicPr>
        <p:blipFill>
          <a:blip r:embed="rId6"/>
          <a:stretch>
            <a:fillRect/>
          </a:stretch>
        </p:blipFill>
        <p:spPr>
          <a:xfrm>
            <a:off x="-52667" y="3151732"/>
            <a:ext cx="45719" cy="3344170"/>
          </a:xfrm>
          <a:prstGeom prst="rect">
            <a:avLst/>
          </a:prstGeom>
        </p:spPr>
      </p:pic>
      <p:pic>
        <p:nvPicPr>
          <p:cNvPr id="34" name="Picture 33" descr="https://ethw-images.s3.us-east-va.perf.cloud.ovh.us/ethw/a/a0/Maxwell1.jpg">
            <a:extLst>
              <a:ext uri="{FF2B5EF4-FFF2-40B4-BE49-F238E27FC236}">
                <a16:creationId xmlns:a16="http://schemas.microsoft.com/office/drawing/2014/main" id="{BEF050B0-B67C-38B9-6D8B-E7B1A6787428}"/>
              </a:ext>
            </a:extLst>
          </p:cNvPr>
          <p:cNvPicPr>
            <a:picLocks noChangeAspect="1"/>
          </p:cNvPicPr>
          <p:nvPr/>
        </p:nvPicPr>
        <p:blipFill>
          <a:blip r:embed="rId6"/>
          <a:stretch>
            <a:fillRect/>
          </a:stretch>
        </p:blipFill>
        <p:spPr>
          <a:xfrm>
            <a:off x="-46808" y="3151732"/>
            <a:ext cx="45719" cy="3344170"/>
          </a:xfrm>
          <a:prstGeom prst="rect">
            <a:avLst/>
          </a:prstGeom>
        </p:spPr>
      </p:pic>
      <p:pic>
        <p:nvPicPr>
          <p:cNvPr id="36" name="Picture 35" descr="https://ethw-images.s3.us-east-va.perf.cloud.ovh.us/ethw/a/a0/Maxwell1.jpg">
            <a:extLst>
              <a:ext uri="{FF2B5EF4-FFF2-40B4-BE49-F238E27FC236}">
                <a16:creationId xmlns:a16="http://schemas.microsoft.com/office/drawing/2014/main" id="{F2F41A97-76B5-AADB-250E-C336A29539F6}"/>
              </a:ext>
            </a:extLst>
          </p:cNvPr>
          <p:cNvPicPr>
            <a:picLocks noChangeAspect="1"/>
          </p:cNvPicPr>
          <p:nvPr/>
        </p:nvPicPr>
        <p:blipFill>
          <a:blip r:embed="rId6"/>
          <a:stretch>
            <a:fillRect/>
          </a:stretch>
        </p:blipFill>
        <p:spPr>
          <a:xfrm>
            <a:off x="-47897" y="3151732"/>
            <a:ext cx="45719" cy="3344170"/>
          </a:xfrm>
          <a:prstGeom prst="rect">
            <a:avLst/>
          </a:prstGeom>
        </p:spPr>
      </p:pic>
    </p:spTree>
    <p:extLst>
      <p:ext uri="{BB962C8B-B14F-4D97-AF65-F5344CB8AC3E}">
        <p14:creationId xmlns:p14="http://schemas.microsoft.com/office/powerpoint/2010/main" val="5374549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48000">
              <a:srgbClr val="85C7EF"/>
            </a:gs>
            <a:gs pos="7000">
              <a:schemeClr val="accent1">
                <a:lumMod val="45000"/>
                <a:lumOff val="55000"/>
              </a:schemeClr>
            </a:gs>
            <a:gs pos="32000">
              <a:schemeClr val="accent1">
                <a:lumMod val="45000"/>
                <a:lumOff val="55000"/>
              </a:schemeClr>
            </a:gs>
            <a:gs pos="100000">
              <a:srgbClr val="0070C0"/>
            </a:gs>
          </a:gsLst>
          <a:lin ang="5400000" scaled="1"/>
        </a:gradFill>
        <a:effectLst/>
      </p:bgPr>
    </p:bg>
    <p:spTree>
      <p:nvGrpSpPr>
        <p:cNvPr id="1" name="">
          <a:extLst>
            <a:ext uri="{FF2B5EF4-FFF2-40B4-BE49-F238E27FC236}">
              <a16:creationId xmlns:a16="http://schemas.microsoft.com/office/drawing/2014/main" id="{86014742-4A39-6CE6-8160-8A6B7B2857B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E059910-8DC3-C40B-8F5A-C0DD090366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072" y="6858000"/>
            <a:ext cx="4878183" cy="5478893"/>
          </a:xfrm>
          <a:prstGeom prst="rect">
            <a:avLst/>
          </a:prstGeom>
        </p:spPr>
      </p:pic>
      <p:sp>
        <p:nvSpPr>
          <p:cNvPr id="4" name="Title 3">
            <a:extLst>
              <a:ext uri="{FF2B5EF4-FFF2-40B4-BE49-F238E27FC236}">
                <a16:creationId xmlns:a16="http://schemas.microsoft.com/office/drawing/2014/main" id="{FBD119BE-67D5-5C7F-4A18-E9C94C7DD9FA}"/>
              </a:ext>
            </a:extLst>
          </p:cNvPr>
          <p:cNvSpPr>
            <a:spLocks noGrp="1"/>
          </p:cNvSpPr>
          <p:nvPr>
            <p:ph type="ctrTitle"/>
          </p:nvPr>
        </p:nvSpPr>
        <p:spPr>
          <a:xfrm>
            <a:off x="-6367976" y="6283643"/>
            <a:ext cx="5740400" cy="574357"/>
          </a:xfrm>
        </p:spPr>
        <p:txBody>
          <a:bodyPr>
            <a:noAutofit/>
          </a:bodyPr>
          <a:lstStyle/>
          <a:p>
            <a:pPr algn="l"/>
            <a:r>
              <a:rPr lang="en-US" sz="4000" dirty="0">
                <a:latin typeface="Segoe UI Black" panose="020B0A02040204020203" pitchFamily="34" charset="0"/>
                <a:ea typeface="Segoe UI Black" panose="020B0A02040204020203" pitchFamily="34" charset="0"/>
              </a:rPr>
              <a:t>James Clerk Maxwell</a:t>
            </a:r>
          </a:p>
        </p:txBody>
      </p:sp>
      <p:sp>
        <p:nvSpPr>
          <p:cNvPr id="5" name="Title 3">
            <a:extLst>
              <a:ext uri="{FF2B5EF4-FFF2-40B4-BE49-F238E27FC236}">
                <a16:creationId xmlns:a16="http://schemas.microsoft.com/office/drawing/2014/main" id="{584C2A60-373D-9120-8746-983DF474E4A7}"/>
              </a:ext>
            </a:extLst>
          </p:cNvPr>
          <p:cNvSpPr txBox="1">
            <a:spLocks/>
          </p:cNvSpPr>
          <p:nvPr/>
        </p:nvSpPr>
        <p:spPr>
          <a:xfrm>
            <a:off x="9189720" y="-3196545"/>
            <a:ext cx="6004560" cy="574357"/>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000" dirty="0">
                <a:ea typeface="Segoe UI Black" panose="020B0A02040204020203" pitchFamily="34" charset="0"/>
              </a:rPr>
              <a:t>was a Scottish physicist and mathematician</a:t>
            </a:r>
          </a:p>
        </p:txBody>
      </p:sp>
      <p:sp>
        <p:nvSpPr>
          <p:cNvPr id="8" name="Title 3">
            <a:extLst>
              <a:ext uri="{FF2B5EF4-FFF2-40B4-BE49-F238E27FC236}">
                <a16:creationId xmlns:a16="http://schemas.microsoft.com/office/drawing/2014/main" id="{89680BF9-4E1E-B5B9-2FC9-241F867A7FB5}"/>
              </a:ext>
            </a:extLst>
          </p:cNvPr>
          <p:cNvSpPr txBox="1">
            <a:spLocks/>
          </p:cNvSpPr>
          <p:nvPr/>
        </p:nvSpPr>
        <p:spPr>
          <a:xfrm>
            <a:off x="13819163" y="4628466"/>
            <a:ext cx="6004560" cy="5743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300" b="1" dirty="0">
                <a:ea typeface="Segoe UI Black" panose="020B0A02040204020203" pitchFamily="34" charset="0"/>
              </a:rPr>
              <a:t>Born</a:t>
            </a:r>
            <a:r>
              <a:rPr lang="en-US" sz="2300" dirty="0">
                <a:ea typeface="Segoe UI Black" panose="020B0A02040204020203" pitchFamily="34" charset="0"/>
              </a:rPr>
              <a:t>: 13 June 1831</a:t>
            </a:r>
            <a:br>
              <a:rPr lang="en-US" sz="2300" dirty="0">
                <a:ea typeface="Segoe UI Black" panose="020B0A02040204020203" pitchFamily="34" charset="0"/>
              </a:rPr>
            </a:br>
            <a:r>
              <a:rPr lang="en-US" sz="2300" b="1" dirty="0">
                <a:ea typeface="Segoe UI Black" panose="020B0A02040204020203" pitchFamily="34" charset="0"/>
              </a:rPr>
              <a:t>Died</a:t>
            </a:r>
            <a:r>
              <a:rPr lang="en-US" sz="2300" dirty="0">
                <a:ea typeface="Segoe UI Black" panose="020B0A02040204020203" pitchFamily="34" charset="0"/>
              </a:rPr>
              <a:t>: 5 November 1879 (at 48)</a:t>
            </a:r>
          </a:p>
        </p:txBody>
      </p:sp>
      <p:sp>
        <p:nvSpPr>
          <p:cNvPr id="10" name="TextBox 9">
            <a:extLst>
              <a:ext uri="{FF2B5EF4-FFF2-40B4-BE49-F238E27FC236}">
                <a16:creationId xmlns:a16="http://schemas.microsoft.com/office/drawing/2014/main" id="{6ABD0EC1-9E8D-11FB-E420-496249B7B549}"/>
              </a:ext>
            </a:extLst>
          </p:cNvPr>
          <p:cNvSpPr txBox="1"/>
          <p:nvPr/>
        </p:nvSpPr>
        <p:spPr>
          <a:xfrm>
            <a:off x="-4197725" y="-4166041"/>
            <a:ext cx="8823960" cy="1938992"/>
          </a:xfrm>
          <a:prstGeom prst="rect">
            <a:avLst/>
          </a:prstGeom>
          <a:noFill/>
        </p:spPr>
        <p:txBody>
          <a:bodyPr wrap="square">
            <a:spAutoFit/>
          </a:bodyPr>
          <a:lstStyle/>
          <a:p>
            <a:r>
              <a:rPr lang="en-US" sz="3000" b="1" dirty="0"/>
              <a:t>Education:</a:t>
            </a:r>
            <a:br>
              <a:rPr lang="en-US" dirty="0"/>
            </a:br>
            <a:endParaRPr lang="en-US" dirty="0"/>
          </a:p>
          <a:p>
            <a:r>
              <a:rPr lang="en-US" dirty="0"/>
              <a:t>		University of Edinburgh</a:t>
            </a:r>
            <a:endParaRPr lang="en-US" dirty="0">
              <a:effectLst/>
            </a:endParaRPr>
          </a:p>
          <a:p>
            <a:endParaRPr lang="en-US" dirty="0"/>
          </a:p>
          <a:p>
            <a:endParaRPr lang="en-US" dirty="0"/>
          </a:p>
          <a:p>
            <a:endParaRPr lang="en-US" dirty="0"/>
          </a:p>
        </p:txBody>
      </p:sp>
      <p:pic>
        <p:nvPicPr>
          <p:cNvPr id="11" name="Picture 10" descr="University of Edinburgh | Research, Education, Campus, Innovation, Alumni,  &amp; Facts | Britannica">
            <a:extLst>
              <a:ext uri="{FF2B5EF4-FFF2-40B4-BE49-F238E27FC236}">
                <a16:creationId xmlns:a16="http://schemas.microsoft.com/office/drawing/2014/main" id="{D0EAA43E-0562-A394-C9B4-9678127A3AD7}"/>
              </a:ext>
            </a:extLst>
          </p:cNvPr>
          <p:cNvPicPr>
            <a:picLocks noChangeAspect="1"/>
          </p:cNvPicPr>
          <p:nvPr/>
        </p:nvPicPr>
        <p:blipFill>
          <a:blip r:embed="rId3"/>
          <a:stretch>
            <a:fillRect/>
          </a:stretch>
        </p:blipFill>
        <p:spPr>
          <a:xfrm>
            <a:off x="-6551686" y="807119"/>
            <a:ext cx="3495986" cy="2836580"/>
          </a:xfrm>
          <a:prstGeom prst="rect">
            <a:avLst/>
          </a:prstGeom>
          <a:effectLst>
            <a:softEdge rad="215900"/>
          </a:effectLst>
        </p:spPr>
      </p:pic>
      <p:sp>
        <p:nvSpPr>
          <p:cNvPr id="14" name="TextBox 13">
            <a:extLst>
              <a:ext uri="{FF2B5EF4-FFF2-40B4-BE49-F238E27FC236}">
                <a16:creationId xmlns:a16="http://schemas.microsoft.com/office/drawing/2014/main" id="{5E778F50-B09E-68D0-DA03-5B7AD975AEA1}"/>
              </a:ext>
            </a:extLst>
          </p:cNvPr>
          <p:cNvSpPr txBox="1"/>
          <p:nvPr/>
        </p:nvSpPr>
        <p:spPr>
          <a:xfrm>
            <a:off x="13351806" y="-1113800"/>
            <a:ext cx="8823960" cy="369332"/>
          </a:xfrm>
          <a:prstGeom prst="rect">
            <a:avLst/>
          </a:prstGeom>
          <a:noFill/>
        </p:spPr>
        <p:txBody>
          <a:bodyPr wrap="square">
            <a:spAutoFit/>
          </a:bodyPr>
          <a:lstStyle/>
          <a:p>
            <a:r>
              <a:rPr lang="en-US" sz="1800" dirty="0"/>
              <a:t>Peterhouse, Cambridge</a:t>
            </a:r>
          </a:p>
        </p:txBody>
      </p:sp>
      <p:sp>
        <p:nvSpPr>
          <p:cNvPr id="16" name="TextBox 15">
            <a:extLst>
              <a:ext uri="{FF2B5EF4-FFF2-40B4-BE49-F238E27FC236}">
                <a16:creationId xmlns:a16="http://schemas.microsoft.com/office/drawing/2014/main" id="{5854169B-ECCC-7224-655D-6E62CE884523}"/>
              </a:ext>
            </a:extLst>
          </p:cNvPr>
          <p:cNvSpPr txBox="1"/>
          <p:nvPr/>
        </p:nvSpPr>
        <p:spPr>
          <a:xfrm>
            <a:off x="1684020" y="-2495468"/>
            <a:ext cx="8823960" cy="369332"/>
          </a:xfrm>
          <a:prstGeom prst="rect">
            <a:avLst/>
          </a:prstGeom>
          <a:noFill/>
        </p:spPr>
        <p:txBody>
          <a:bodyPr wrap="square">
            <a:spAutoFit/>
          </a:bodyPr>
          <a:lstStyle/>
          <a:p>
            <a:r>
              <a:rPr lang="en-US" sz="1800" dirty="0"/>
              <a:t>Trinity College, Cambridge</a:t>
            </a:r>
          </a:p>
        </p:txBody>
      </p:sp>
      <p:pic>
        <p:nvPicPr>
          <p:cNvPr id="17" name="Picture 16" descr="Peterhouse, Cambridge - Wikipedia">
            <a:extLst>
              <a:ext uri="{FF2B5EF4-FFF2-40B4-BE49-F238E27FC236}">
                <a16:creationId xmlns:a16="http://schemas.microsoft.com/office/drawing/2014/main" id="{2418F2AD-B520-50F1-31ED-9EC0F9B403E2}"/>
              </a:ext>
            </a:extLst>
          </p:cNvPr>
          <p:cNvPicPr>
            <a:picLocks noChangeAspect="1"/>
          </p:cNvPicPr>
          <p:nvPr/>
        </p:nvPicPr>
        <p:blipFill>
          <a:blip r:embed="rId4"/>
          <a:stretch>
            <a:fillRect/>
          </a:stretch>
        </p:blipFill>
        <p:spPr>
          <a:xfrm>
            <a:off x="7705544" y="7838123"/>
            <a:ext cx="3703159" cy="2795522"/>
          </a:xfrm>
          <a:prstGeom prst="rect">
            <a:avLst/>
          </a:prstGeom>
          <a:effectLst>
            <a:softEdge rad="266700"/>
          </a:effectLst>
        </p:spPr>
      </p:pic>
      <p:pic>
        <p:nvPicPr>
          <p:cNvPr id="18" name="Picture 17" descr="Trinity College, Cambridge - Wikipedia">
            <a:extLst>
              <a:ext uri="{FF2B5EF4-FFF2-40B4-BE49-F238E27FC236}">
                <a16:creationId xmlns:a16="http://schemas.microsoft.com/office/drawing/2014/main" id="{5448D494-BE9A-7D87-32B1-B2F5AB47064C}"/>
              </a:ext>
            </a:extLst>
          </p:cNvPr>
          <p:cNvPicPr>
            <a:picLocks noChangeAspect="1"/>
          </p:cNvPicPr>
          <p:nvPr/>
        </p:nvPicPr>
        <p:blipFill>
          <a:blip r:embed="rId5"/>
          <a:stretch>
            <a:fillRect/>
          </a:stretch>
        </p:blipFill>
        <p:spPr>
          <a:xfrm>
            <a:off x="14060350" y="1946419"/>
            <a:ext cx="4779648" cy="2682047"/>
          </a:xfrm>
          <a:prstGeom prst="rect">
            <a:avLst/>
          </a:prstGeom>
          <a:solidFill>
            <a:schemeClr val="tx2">
              <a:lumMod val="75000"/>
              <a:lumOff val="25000"/>
            </a:schemeClr>
          </a:solidFill>
          <a:effectLst>
            <a:softEdge rad="165100"/>
          </a:effectLst>
        </p:spPr>
      </p:pic>
      <p:sp>
        <p:nvSpPr>
          <p:cNvPr id="2" name="TextBox 1">
            <a:extLst>
              <a:ext uri="{FF2B5EF4-FFF2-40B4-BE49-F238E27FC236}">
                <a16:creationId xmlns:a16="http://schemas.microsoft.com/office/drawing/2014/main" id="{4879F3CC-B3F7-1550-F0FE-E8FEA5478D5B}"/>
              </a:ext>
            </a:extLst>
          </p:cNvPr>
          <p:cNvSpPr txBox="1"/>
          <p:nvPr/>
        </p:nvSpPr>
        <p:spPr>
          <a:xfrm>
            <a:off x="170480" y="254642"/>
            <a:ext cx="2930226" cy="707886"/>
          </a:xfrm>
          <a:prstGeom prst="rect">
            <a:avLst/>
          </a:prstGeom>
          <a:noFill/>
        </p:spPr>
        <p:txBody>
          <a:bodyPr wrap="none" rtlCol="0">
            <a:spAutoFit/>
          </a:bodyPr>
          <a:lstStyle/>
          <a:p>
            <a:r>
              <a:rPr lang="en-US" sz="4000" b="1" i="1" dirty="0"/>
              <a:t>Discoveries</a:t>
            </a:r>
          </a:p>
        </p:txBody>
      </p:sp>
      <p:sp>
        <p:nvSpPr>
          <p:cNvPr id="7" name="TextBox 6">
            <a:extLst>
              <a:ext uri="{FF2B5EF4-FFF2-40B4-BE49-F238E27FC236}">
                <a16:creationId xmlns:a16="http://schemas.microsoft.com/office/drawing/2014/main" id="{05F49F2D-93B8-95B1-3339-E1FE78BE07E2}"/>
              </a:ext>
            </a:extLst>
          </p:cNvPr>
          <p:cNvSpPr txBox="1"/>
          <p:nvPr/>
        </p:nvSpPr>
        <p:spPr>
          <a:xfrm>
            <a:off x="170480" y="1095063"/>
            <a:ext cx="14381544" cy="553998"/>
          </a:xfrm>
          <a:prstGeom prst="rect">
            <a:avLst/>
          </a:prstGeom>
          <a:noFill/>
        </p:spPr>
        <p:txBody>
          <a:bodyPr wrap="square">
            <a:spAutoFit/>
          </a:bodyPr>
          <a:lstStyle/>
          <a:p>
            <a:r>
              <a:rPr lang="en-US" sz="3000" b="1" dirty="0"/>
              <a:t>Electromagnetism</a:t>
            </a:r>
          </a:p>
        </p:txBody>
      </p:sp>
      <p:sp>
        <p:nvSpPr>
          <p:cNvPr id="12" name="TextBox 11">
            <a:extLst>
              <a:ext uri="{FF2B5EF4-FFF2-40B4-BE49-F238E27FC236}">
                <a16:creationId xmlns:a16="http://schemas.microsoft.com/office/drawing/2014/main" id="{3B81EBC4-D387-9EE8-3870-9630AF9E15BD}"/>
              </a:ext>
            </a:extLst>
          </p:cNvPr>
          <p:cNvSpPr txBox="1"/>
          <p:nvPr/>
        </p:nvSpPr>
        <p:spPr>
          <a:xfrm>
            <a:off x="170480" y="1832225"/>
            <a:ext cx="4217068" cy="923330"/>
          </a:xfrm>
          <a:prstGeom prst="rect">
            <a:avLst/>
          </a:prstGeom>
          <a:noFill/>
        </p:spPr>
        <p:txBody>
          <a:bodyPr wrap="square">
            <a:spAutoFit/>
          </a:bodyPr>
          <a:lstStyle/>
          <a:p>
            <a:r>
              <a:rPr lang="en-US" dirty="0"/>
              <a:t>Developed Maxwell’s equations, which describe how electric and magnetic fields interact.</a:t>
            </a:r>
          </a:p>
        </p:txBody>
      </p:sp>
      <p:pic>
        <p:nvPicPr>
          <p:cNvPr id="13" name="Picture 12" descr="https://ethw-images.s3.us-east-va.perf.cloud.ovh.us/ethw/9/99/Maxwell_image_05.jpg">
            <a:extLst>
              <a:ext uri="{FF2B5EF4-FFF2-40B4-BE49-F238E27FC236}">
                <a16:creationId xmlns:a16="http://schemas.microsoft.com/office/drawing/2014/main" id="{E8625BA9-1882-408A-9E36-E50DA5865604}"/>
              </a:ext>
            </a:extLst>
          </p:cNvPr>
          <p:cNvPicPr>
            <a:picLocks noChangeAspect="1"/>
          </p:cNvPicPr>
          <p:nvPr/>
        </p:nvPicPr>
        <p:blipFill>
          <a:blip r:embed="rId6"/>
          <a:stretch>
            <a:fillRect/>
          </a:stretch>
        </p:blipFill>
        <p:spPr>
          <a:xfrm>
            <a:off x="6945549" y="252056"/>
            <a:ext cx="4986368" cy="6353887"/>
          </a:xfrm>
          <a:prstGeom prst="rect">
            <a:avLst/>
          </a:prstGeom>
        </p:spPr>
      </p:pic>
      <p:pic>
        <p:nvPicPr>
          <p:cNvPr id="15" name="Picture 14" descr="https://ethw-images.s3.us-east-va.perf.cloud.ovh.us/ethw/a/a0/Maxwell1.jpg">
            <a:extLst>
              <a:ext uri="{FF2B5EF4-FFF2-40B4-BE49-F238E27FC236}">
                <a16:creationId xmlns:a16="http://schemas.microsoft.com/office/drawing/2014/main" id="{FCAE2148-E5B6-6C22-3974-B471AE8B4B59}"/>
              </a:ext>
            </a:extLst>
          </p:cNvPr>
          <p:cNvPicPr>
            <a:picLocks noChangeAspect="1"/>
          </p:cNvPicPr>
          <p:nvPr/>
        </p:nvPicPr>
        <p:blipFill>
          <a:blip r:embed="rId7"/>
          <a:stretch>
            <a:fillRect/>
          </a:stretch>
        </p:blipFill>
        <p:spPr>
          <a:xfrm>
            <a:off x="283730" y="3082803"/>
            <a:ext cx="6420632" cy="3344170"/>
          </a:xfrm>
          <a:prstGeom prst="rect">
            <a:avLst/>
          </a:prstGeom>
        </p:spPr>
      </p:pic>
      <p:pic>
        <p:nvPicPr>
          <p:cNvPr id="19" name="Picture 18" descr="https://ethw-images.s3.us-east-va.perf.cloud.ovh.us/ethw/a/a0/Maxwell1.jpg">
            <a:extLst>
              <a:ext uri="{FF2B5EF4-FFF2-40B4-BE49-F238E27FC236}">
                <a16:creationId xmlns:a16="http://schemas.microsoft.com/office/drawing/2014/main" id="{7F23F641-9E19-B1A2-4437-62CFB466A1A8}"/>
              </a:ext>
            </a:extLst>
          </p:cNvPr>
          <p:cNvPicPr>
            <a:picLocks noChangeAspect="1"/>
          </p:cNvPicPr>
          <p:nvPr/>
        </p:nvPicPr>
        <p:blipFill>
          <a:blip r:embed="rId7"/>
          <a:stretch>
            <a:fillRect/>
          </a:stretch>
        </p:blipFill>
        <p:spPr>
          <a:xfrm>
            <a:off x="283730" y="3082803"/>
            <a:ext cx="6420632" cy="3344170"/>
          </a:xfrm>
          <a:prstGeom prst="rect">
            <a:avLst/>
          </a:prstGeom>
        </p:spPr>
      </p:pic>
      <p:pic>
        <p:nvPicPr>
          <p:cNvPr id="20" name="Picture 19" descr="https://ethw-images.s3.us-east-va.perf.cloud.ovh.us/ethw/a/a0/Maxwell1.jpg">
            <a:extLst>
              <a:ext uri="{FF2B5EF4-FFF2-40B4-BE49-F238E27FC236}">
                <a16:creationId xmlns:a16="http://schemas.microsoft.com/office/drawing/2014/main" id="{0FA4B900-AC67-F243-A5C0-2D4DC8CFAFE7}"/>
              </a:ext>
            </a:extLst>
          </p:cNvPr>
          <p:cNvPicPr>
            <a:picLocks noChangeAspect="1"/>
          </p:cNvPicPr>
          <p:nvPr/>
        </p:nvPicPr>
        <p:blipFill>
          <a:blip r:embed="rId7"/>
          <a:stretch>
            <a:fillRect/>
          </a:stretch>
        </p:blipFill>
        <p:spPr>
          <a:xfrm>
            <a:off x="283730" y="3082803"/>
            <a:ext cx="6420632" cy="3344170"/>
          </a:xfrm>
          <a:prstGeom prst="rect">
            <a:avLst/>
          </a:prstGeom>
        </p:spPr>
      </p:pic>
      <p:pic>
        <p:nvPicPr>
          <p:cNvPr id="21" name="Picture 20" descr="https://ethw-images.s3.us-east-va.perf.cloud.ovh.us/ethw/a/a0/Maxwell1.jpg">
            <a:extLst>
              <a:ext uri="{FF2B5EF4-FFF2-40B4-BE49-F238E27FC236}">
                <a16:creationId xmlns:a16="http://schemas.microsoft.com/office/drawing/2014/main" id="{56A29752-FB29-8EAE-D631-749BA2E49BA1}"/>
              </a:ext>
            </a:extLst>
          </p:cNvPr>
          <p:cNvPicPr>
            <a:picLocks noChangeAspect="1"/>
          </p:cNvPicPr>
          <p:nvPr/>
        </p:nvPicPr>
        <p:blipFill>
          <a:blip r:embed="rId7"/>
          <a:stretch>
            <a:fillRect/>
          </a:stretch>
        </p:blipFill>
        <p:spPr>
          <a:xfrm>
            <a:off x="347699" y="3082803"/>
            <a:ext cx="6420632" cy="3344170"/>
          </a:xfrm>
          <a:prstGeom prst="rect">
            <a:avLst/>
          </a:prstGeom>
        </p:spPr>
      </p:pic>
      <p:pic>
        <p:nvPicPr>
          <p:cNvPr id="22" name="Picture 21" descr="https://ethw-images.s3.us-east-va.perf.cloud.ovh.us/ethw/a/a0/Maxwell1.jpg">
            <a:extLst>
              <a:ext uri="{FF2B5EF4-FFF2-40B4-BE49-F238E27FC236}">
                <a16:creationId xmlns:a16="http://schemas.microsoft.com/office/drawing/2014/main" id="{6F7EB231-8D28-A6F0-09F2-9592AE6E63B0}"/>
              </a:ext>
            </a:extLst>
          </p:cNvPr>
          <p:cNvPicPr>
            <a:picLocks noChangeAspect="1"/>
          </p:cNvPicPr>
          <p:nvPr/>
        </p:nvPicPr>
        <p:blipFill>
          <a:blip r:embed="rId7"/>
          <a:stretch>
            <a:fillRect/>
          </a:stretch>
        </p:blipFill>
        <p:spPr>
          <a:xfrm>
            <a:off x="283730" y="3082803"/>
            <a:ext cx="6420632" cy="3344170"/>
          </a:xfrm>
          <a:prstGeom prst="rect">
            <a:avLst/>
          </a:prstGeom>
        </p:spPr>
      </p:pic>
      <p:pic>
        <p:nvPicPr>
          <p:cNvPr id="23" name="Picture 22" descr="https://ethw-images.s3.us-east-va.perf.cloud.ovh.us/ethw/a/a0/Maxwell1.jpg">
            <a:extLst>
              <a:ext uri="{FF2B5EF4-FFF2-40B4-BE49-F238E27FC236}">
                <a16:creationId xmlns:a16="http://schemas.microsoft.com/office/drawing/2014/main" id="{DD044BAD-8275-8BBB-F0CD-37BC3EF0837B}"/>
              </a:ext>
            </a:extLst>
          </p:cNvPr>
          <p:cNvPicPr>
            <a:picLocks noChangeAspect="1"/>
          </p:cNvPicPr>
          <p:nvPr/>
        </p:nvPicPr>
        <p:blipFill>
          <a:blip r:embed="rId7"/>
          <a:stretch>
            <a:fillRect/>
          </a:stretch>
        </p:blipFill>
        <p:spPr>
          <a:xfrm>
            <a:off x="315715" y="3082803"/>
            <a:ext cx="6420632" cy="3344170"/>
          </a:xfrm>
          <a:prstGeom prst="rect">
            <a:avLst/>
          </a:prstGeom>
        </p:spPr>
      </p:pic>
      <p:sp>
        <p:nvSpPr>
          <p:cNvPr id="25" name="Arrow: Left 24">
            <a:extLst>
              <a:ext uri="{FF2B5EF4-FFF2-40B4-BE49-F238E27FC236}">
                <a16:creationId xmlns:a16="http://schemas.microsoft.com/office/drawing/2014/main" id="{CEB8DCB7-7643-D316-9AE0-34CD4A50F231}"/>
              </a:ext>
            </a:extLst>
          </p:cNvPr>
          <p:cNvSpPr/>
          <p:nvPr/>
        </p:nvSpPr>
        <p:spPr>
          <a:xfrm rot="1563226">
            <a:off x="10194525" y="-836888"/>
            <a:ext cx="761861" cy="338358"/>
          </a:xfrm>
          <a:prstGeom prst="leftArrow">
            <a:avLst>
              <a:gd name="adj1" fmla="val 32717"/>
              <a:gd name="adj2" fmla="val 50000"/>
            </a:avLst>
          </a:prstGeom>
          <a:blipFill>
            <a:blip r:embed="rId8"/>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Left 26">
            <a:extLst>
              <a:ext uri="{FF2B5EF4-FFF2-40B4-BE49-F238E27FC236}">
                <a16:creationId xmlns:a16="http://schemas.microsoft.com/office/drawing/2014/main" id="{A0B6A030-5B79-92D1-DCCA-7A038E2DBDC2}"/>
              </a:ext>
            </a:extLst>
          </p:cNvPr>
          <p:cNvSpPr/>
          <p:nvPr/>
        </p:nvSpPr>
        <p:spPr>
          <a:xfrm rot="20091703">
            <a:off x="10611053" y="7668944"/>
            <a:ext cx="761861" cy="338358"/>
          </a:xfrm>
          <a:prstGeom prst="leftArrow">
            <a:avLst>
              <a:gd name="adj1" fmla="val 32717"/>
              <a:gd name="adj2" fmla="val 50000"/>
            </a:avLst>
          </a:prstGeom>
          <a:blipFill>
            <a:blip r:embed="rId8"/>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29" name="Arrow: Left 28">
            <a:extLst>
              <a:ext uri="{FF2B5EF4-FFF2-40B4-BE49-F238E27FC236}">
                <a16:creationId xmlns:a16="http://schemas.microsoft.com/office/drawing/2014/main" id="{794D338C-9C63-6CF7-CBDC-55CEADBEA6CF}"/>
              </a:ext>
            </a:extLst>
          </p:cNvPr>
          <p:cNvSpPr/>
          <p:nvPr/>
        </p:nvSpPr>
        <p:spPr>
          <a:xfrm rot="9031030">
            <a:off x="15654379" y="925883"/>
            <a:ext cx="761861" cy="338358"/>
          </a:xfrm>
          <a:prstGeom prst="leftArrow">
            <a:avLst>
              <a:gd name="adj1" fmla="val 32717"/>
              <a:gd name="adj2" fmla="val 50000"/>
            </a:avLst>
          </a:prstGeom>
          <a:blipFill>
            <a:blip r:embed="rId8"/>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rrow: Left 30">
            <a:extLst>
              <a:ext uri="{FF2B5EF4-FFF2-40B4-BE49-F238E27FC236}">
                <a16:creationId xmlns:a16="http://schemas.microsoft.com/office/drawing/2014/main" id="{DA0C073D-E966-621D-42BC-A6B35F6ED6BB}"/>
              </a:ext>
            </a:extLst>
          </p:cNvPr>
          <p:cNvSpPr/>
          <p:nvPr/>
        </p:nvSpPr>
        <p:spPr>
          <a:xfrm rot="12292965">
            <a:off x="16388650" y="7811755"/>
            <a:ext cx="761861" cy="338358"/>
          </a:xfrm>
          <a:prstGeom prst="leftArrow">
            <a:avLst>
              <a:gd name="adj1" fmla="val 32717"/>
              <a:gd name="adj2" fmla="val 50000"/>
            </a:avLst>
          </a:prstGeom>
          <a:blipFill>
            <a:blip r:embed="rId8"/>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Left 32">
            <a:extLst>
              <a:ext uri="{FF2B5EF4-FFF2-40B4-BE49-F238E27FC236}">
                <a16:creationId xmlns:a16="http://schemas.microsoft.com/office/drawing/2014/main" id="{7F07BDC5-0B2D-534A-A842-AB29D27E88ED}"/>
              </a:ext>
            </a:extLst>
          </p:cNvPr>
          <p:cNvSpPr/>
          <p:nvPr/>
        </p:nvSpPr>
        <p:spPr>
          <a:xfrm rot="1563226">
            <a:off x="7739903" y="-852511"/>
            <a:ext cx="761861" cy="338358"/>
          </a:xfrm>
          <a:prstGeom prst="leftArrow">
            <a:avLst>
              <a:gd name="adj1" fmla="val 32717"/>
              <a:gd name="adj2" fmla="val 50000"/>
            </a:avLst>
          </a:prstGeom>
          <a:blipFill>
            <a:blip r:embed="rId8"/>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row: Left 33">
            <a:extLst>
              <a:ext uri="{FF2B5EF4-FFF2-40B4-BE49-F238E27FC236}">
                <a16:creationId xmlns:a16="http://schemas.microsoft.com/office/drawing/2014/main" id="{2272B37A-B6A7-F5E1-D35D-A7AF9D6FEB4C}"/>
              </a:ext>
            </a:extLst>
          </p:cNvPr>
          <p:cNvSpPr/>
          <p:nvPr/>
        </p:nvSpPr>
        <p:spPr>
          <a:xfrm rot="1563226">
            <a:off x="10194526" y="-836888"/>
            <a:ext cx="761861" cy="338358"/>
          </a:xfrm>
          <a:prstGeom prst="leftArrow">
            <a:avLst>
              <a:gd name="adj1" fmla="val 32717"/>
              <a:gd name="adj2" fmla="val 50000"/>
            </a:avLst>
          </a:prstGeom>
          <a:blipFill>
            <a:blip r:embed="rId8"/>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rrow: Left 34">
            <a:extLst>
              <a:ext uri="{FF2B5EF4-FFF2-40B4-BE49-F238E27FC236}">
                <a16:creationId xmlns:a16="http://schemas.microsoft.com/office/drawing/2014/main" id="{A02CAF57-A555-AF77-B5FE-B9580A0B7DE4}"/>
              </a:ext>
            </a:extLst>
          </p:cNvPr>
          <p:cNvSpPr/>
          <p:nvPr/>
        </p:nvSpPr>
        <p:spPr>
          <a:xfrm rot="1563226">
            <a:off x="7739902" y="-863763"/>
            <a:ext cx="761861" cy="338358"/>
          </a:xfrm>
          <a:prstGeom prst="leftArrow">
            <a:avLst>
              <a:gd name="adj1" fmla="val 32717"/>
              <a:gd name="adj2" fmla="val 50000"/>
            </a:avLst>
          </a:prstGeom>
          <a:blipFill>
            <a:blip r:embed="rId8"/>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rrow: Left 35">
            <a:extLst>
              <a:ext uri="{FF2B5EF4-FFF2-40B4-BE49-F238E27FC236}">
                <a16:creationId xmlns:a16="http://schemas.microsoft.com/office/drawing/2014/main" id="{15161331-133A-FC1F-DF1B-5507F38ED701}"/>
              </a:ext>
            </a:extLst>
          </p:cNvPr>
          <p:cNvSpPr/>
          <p:nvPr/>
        </p:nvSpPr>
        <p:spPr>
          <a:xfrm rot="9031030">
            <a:off x="15654378" y="925884"/>
            <a:ext cx="761861" cy="338358"/>
          </a:xfrm>
          <a:prstGeom prst="leftArrow">
            <a:avLst>
              <a:gd name="adj1" fmla="val 32717"/>
              <a:gd name="adj2" fmla="val 50000"/>
            </a:avLst>
          </a:prstGeom>
          <a:blipFill>
            <a:blip r:embed="rId8"/>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Left 36">
            <a:extLst>
              <a:ext uri="{FF2B5EF4-FFF2-40B4-BE49-F238E27FC236}">
                <a16:creationId xmlns:a16="http://schemas.microsoft.com/office/drawing/2014/main" id="{16A0F656-9BD5-4D03-D75D-BCA5655B5EE3}"/>
              </a:ext>
            </a:extLst>
          </p:cNvPr>
          <p:cNvSpPr/>
          <p:nvPr/>
        </p:nvSpPr>
        <p:spPr>
          <a:xfrm rot="12292965">
            <a:off x="16363430" y="7811756"/>
            <a:ext cx="761861" cy="338358"/>
          </a:xfrm>
          <a:prstGeom prst="leftArrow">
            <a:avLst>
              <a:gd name="adj1" fmla="val 32717"/>
              <a:gd name="adj2" fmla="val 50000"/>
            </a:avLst>
          </a:prstGeom>
          <a:blipFill>
            <a:blip r:embed="rId8"/>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rrow: Left 37">
            <a:extLst>
              <a:ext uri="{FF2B5EF4-FFF2-40B4-BE49-F238E27FC236}">
                <a16:creationId xmlns:a16="http://schemas.microsoft.com/office/drawing/2014/main" id="{80F5092B-1E0A-27D1-7D2F-0C17132CC204}"/>
              </a:ext>
            </a:extLst>
          </p:cNvPr>
          <p:cNvSpPr/>
          <p:nvPr/>
        </p:nvSpPr>
        <p:spPr>
          <a:xfrm rot="20091703">
            <a:off x="10611052" y="7668943"/>
            <a:ext cx="761861" cy="338358"/>
          </a:xfrm>
          <a:prstGeom prst="leftArrow">
            <a:avLst>
              <a:gd name="adj1" fmla="val 32717"/>
              <a:gd name="adj2" fmla="val 50000"/>
            </a:avLst>
          </a:prstGeom>
          <a:blipFill>
            <a:blip r:embed="rId8"/>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p>
        </p:txBody>
      </p:sp>
    </p:spTree>
    <p:extLst>
      <p:ext uri="{BB962C8B-B14F-4D97-AF65-F5344CB8AC3E}">
        <p14:creationId xmlns:p14="http://schemas.microsoft.com/office/powerpoint/2010/main" val="41450226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48000">
              <a:srgbClr val="85C7EF"/>
            </a:gs>
            <a:gs pos="7000">
              <a:schemeClr val="accent1">
                <a:lumMod val="45000"/>
                <a:lumOff val="55000"/>
              </a:schemeClr>
            </a:gs>
            <a:gs pos="32000">
              <a:schemeClr val="accent1">
                <a:lumMod val="45000"/>
                <a:lumOff val="55000"/>
              </a:schemeClr>
            </a:gs>
            <a:gs pos="100000">
              <a:srgbClr val="0070C0"/>
            </a:gs>
          </a:gsLst>
          <a:lin ang="5400000" scaled="1"/>
        </a:gradFill>
        <a:effectLst/>
      </p:bgPr>
    </p:bg>
    <p:spTree>
      <p:nvGrpSpPr>
        <p:cNvPr id="1" name="">
          <a:extLst>
            <a:ext uri="{FF2B5EF4-FFF2-40B4-BE49-F238E27FC236}">
              <a16:creationId xmlns:a16="http://schemas.microsoft.com/office/drawing/2014/main" id="{8140220E-A884-DC2E-2C43-B72AF8C39CE3}"/>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F0034644-B215-85DF-4443-0216A3A90B42}"/>
              </a:ext>
            </a:extLst>
          </p:cNvPr>
          <p:cNvGrpSpPr/>
          <p:nvPr/>
        </p:nvGrpSpPr>
        <p:grpSpPr>
          <a:xfrm>
            <a:off x="2738681" y="4915644"/>
            <a:ext cx="445123" cy="492443"/>
            <a:chOff x="8978345" y="3805875"/>
            <a:chExt cx="445123" cy="492443"/>
          </a:xfrm>
        </p:grpSpPr>
        <p:sp>
          <p:nvSpPr>
            <p:cNvPr id="26" name="Oval 25">
              <a:extLst>
                <a:ext uri="{FF2B5EF4-FFF2-40B4-BE49-F238E27FC236}">
                  <a16:creationId xmlns:a16="http://schemas.microsoft.com/office/drawing/2014/main" id="{90820BCD-2C3E-AA80-5584-737F78D93EB3}"/>
                </a:ext>
              </a:extLst>
            </p:cNvPr>
            <p:cNvSpPr/>
            <p:nvPr/>
          </p:nvSpPr>
          <p:spPr>
            <a:xfrm>
              <a:off x="8978345" y="3821528"/>
              <a:ext cx="445123" cy="440170"/>
            </a:xfrm>
            <a:prstGeom prst="ellipse">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1DA2939E-32D3-0515-1DCB-257B078C49B0}"/>
                </a:ext>
              </a:extLst>
            </p:cNvPr>
            <p:cNvSpPr txBox="1"/>
            <p:nvPr/>
          </p:nvSpPr>
          <p:spPr>
            <a:xfrm>
              <a:off x="9038562" y="3805875"/>
              <a:ext cx="269132" cy="492443"/>
            </a:xfrm>
            <a:prstGeom prst="rect">
              <a:avLst/>
            </a:prstGeom>
            <a:noFill/>
          </p:spPr>
          <p:txBody>
            <a:bodyPr wrap="square" rtlCol="0">
              <a:spAutoFit/>
            </a:bodyPr>
            <a:lstStyle/>
            <a:p>
              <a:r>
                <a:rPr lang="en-US" sz="2600" b="1" dirty="0"/>
                <a:t>+</a:t>
              </a:r>
            </a:p>
          </p:txBody>
        </p:sp>
      </p:grpSp>
      <p:sp>
        <p:nvSpPr>
          <p:cNvPr id="28" name="Oval 27">
            <a:extLst>
              <a:ext uri="{FF2B5EF4-FFF2-40B4-BE49-F238E27FC236}">
                <a16:creationId xmlns:a16="http://schemas.microsoft.com/office/drawing/2014/main" id="{5D792865-FFFF-50B7-3979-A571E2A3793F}"/>
              </a:ext>
            </a:extLst>
          </p:cNvPr>
          <p:cNvSpPr/>
          <p:nvPr/>
        </p:nvSpPr>
        <p:spPr>
          <a:xfrm>
            <a:off x="3894113" y="4144395"/>
            <a:ext cx="445123" cy="440170"/>
          </a:xfrm>
          <a:prstGeom prst="ellipse">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E2ED2F73-74F9-4262-6B6D-00E0DAA4448C}"/>
              </a:ext>
            </a:extLst>
          </p:cNvPr>
          <p:cNvSpPr/>
          <p:nvPr/>
        </p:nvSpPr>
        <p:spPr>
          <a:xfrm>
            <a:off x="2842942" y="3858226"/>
            <a:ext cx="445123" cy="440170"/>
          </a:xfrm>
          <a:prstGeom prst="ellipse">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C90F3D5-CAC6-09BF-2A4C-5A9290C21177}"/>
              </a:ext>
            </a:extLst>
          </p:cNvPr>
          <p:cNvGrpSpPr/>
          <p:nvPr/>
        </p:nvGrpSpPr>
        <p:grpSpPr>
          <a:xfrm>
            <a:off x="4403673" y="3721998"/>
            <a:ext cx="445123" cy="492443"/>
            <a:chOff x="8692214" y="4159365"/>
            <a:chExt cx="445123" cy="492443"/>
          </a:xfrm>
        </p:grpSpPr>
        <p:sp>
          <p:nvSpPr>
            <p:cNvPr id="33" name="Oval 32">
              <a:extLst>
                <a:ext uri="{FF2B5EF4-FFF2-40B4-BE49-F238E27FC236}">
                  <a16:creationId xmlns:a16="http://schemas.microsoft.com/office/drawing/2014/main" id="{9EC6B798-5D96-8AF7-6546-FD62BCDC658E}"/>
                </a:ext>
              </a:extLst>
            </p:cNvPr>
            <p:cNvSpPr/>
            <p:nvPr/>
          </p:nvSpPr>
          <p:spPr>
            <a:xfrm>
              <a:off x="8692214" y="4166309"/>
              <a:ext cx="445123" cy="440170"/>
            </a:xfrm>
            <a:prstGeom prst="ellipse">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1FBC9057-C1FB-E329-3D1C-F9EFAFD715A7}"/>
                </a:ext>
              </a:extLst>
            </p:cNvPr>
            <p:cNvSpPr txBox="1"/>
            <p:nvPr/>
          </p:nvSpPr>
          <p:spPr>
            <a:xfrm>
              <a:off x="8738626" y="4159365"/>
              <a:ext cx="179286" cy="492443"/>
            </a:xfrm>
            <a:prstGeom prst="rect">
              <a:avLst/>
            </a:prstGeom>
            <a:noFill/>
          </p:spPr>
          <p:txBody>
            <a:bodyPr wrap="square" rtlCol="0">
              <a:spAutoFit/>
            </a:bodyPr>
            <a:lstStyle/>
            <a:p>
              <a:r>
                <a:rPr lang="en-US" sz="2600" b="1" dirty="0"/>
                <a:t>+</a:t>
              </a:r>
            </a:p>
          </p:txBody>
        </p:sp>
      </p:grpSp>
      <p:sp>
        <p:nvSpPr>
          <p:cNvPr id="13" name="Oval 12">
            <a:extLst>
              <a:ext uri="{FF2B5EF4-FFF2-40B4-BE49-F238E27FC236}">
                <a16:creationId xmlns:a16="http://schemas.microsoft.com/office/drawing/2014/main" id="{CCAFB45E-BF65-D2CA-B7FF-70B4052EAD4B}"/>
              </a:ext>
            </a:extLst>
          </p:cNvPr>
          <p:cNvSpPr/>
          <p:nvPr/>
        </p:nvSpPr>
        <p:spPr>
          <a:xfrm>
            <a:off x="2665283" y="4628466"/>
            <a:ext cx="612327" cy="613101"/>
          </a:xfrm>
          <a:prstGeom prst="ellipse">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2805883E-54B7-659C-C953-37AF62FB4ED4}"/>
              </a:ext>
            </a:extLst>
          </p:cNvPr>
          <p:cNvSpPr/>
          <p:nvPr/>
        </p:nvSpPr>
        <p:spPr>
          <a:xfrm>
            <a:off x="3356790" y="4477221"/>
            <a:ext cx="612327" cy="613101"/>
          </a:xfrm>
          <a:prstGeom prst="ellipse">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C0443EEE-CD27-9AED-E4C3-E735F951C6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5072" y="6858000"/>
            <a:ext cx="4878183" cy="5478893"/>
          </a:xfrm>
          <a:prstGeom prst="rect">
            <a:avLst/>
          </a:prstGeom>
        </p:spPr>
      </p:pic>
      <p:sp>
        <p:nvSpPr>
          <p:cNvPr id="4" name="Title 3">
            <a:extLst>
              <a:ext uri="{FF2B5EF4-FFF2-40B4-BE49-F238E27FC236}">
                <a16:creationId xmlns:a16="http://schemas.microsoft.com/office/drawing/2014/main" id="{D7AC61B6-4D95-9BFE-BE22-B6F5C2A794BA}"/>
              </a:ext>
            </a:extLst>
          </p:cNvPr>
          <p:cNvSpPr>
            <a:spLocks noGrp="1"/>
          </p:cNvSpPr>
          <p:nvPr>
            <p:ph type="ctrTitle"/>
          </p:nvPr>
        </p:nvSpPr>
        <p:spPr>
          <a:xfrm>
            <a:off x="-6367976" y="6283643"/>
            <a:ext cx="5740400" cy="574357"/>
          </a:xfrm>
        </p:spPr>
        <p:txBody>
          <a:bodyPr>
            <a:noAutofit/>
          </a:bodyPr>
          <a:lstStyle/>
          <a:p>
            <a:pPr algn="l"/>
            <a:r>
              <a:rPr lang="en-US" sz="4000" dirty="0">
                <a:latin typeface="Segoe UI Black" panose="020B0A02040204020203" pitchFamily="34" charset="0"/>
                <a:ea typeface="Segoe UI Black" panose="020B0A02040204020203" pitchFamily="34" charset="0"/>
              </a:rPr>
              <a:t>James Clerk Maxwell</a:t>
            </a:r>
          </a:p>
        </p:txBody>
      </p:sp>
      <p:sp>
        <p:nvSpPr>
          <p:cNvPr id="5" name="Title 3">
            <a:extLst>
              <a:ext uri="{FF2B5EF4-FFF2-40B4-BE49-F238E27FC236}">
                <a16:creationId xmlns:a16="http://schemas.microsoft.com/office/drawing/2014/main" id="{54FA5FBD-7C66-54FB-43E6-BCD8F1334237}"/>
              </a:ext>
            </a:extLst>
          </p:cNvPr>
          <p:cNvSpPr txBox="1">
            <a:spLocks/>
          </p:cNvSpPr>
          <p:nvPr/>
        </p:nvSpPr>
        <p:spPr>
          <a:xfrm>
            <a:off x="9189720" y="-3196545"/>
            <a:ext cx="6004560" cy="574357"/>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000" dirty="0">
                <a:ea typeface="Segoe UI Black" panose="020B0A02040204020203" pitchFamily="34" charset="0"/>
              </a:rPr>
              <a:t>was a Scottish physicist and mathematician</a:t>
            </a:r>
          </a:p>
        </p:txBody>
      </p:sp>
      <p:sp>
        <p:nvSpPr>
          <p:cNvPr id="8" name="Title 3">
            <a:extLst>
              <a:ext uri="{FF2B5EF4-FFF2-40B4-BE49-F238E27FC236}">
                <a16:creationId xmlns:a16="http://schemas.microsoft.com/office/drawing/2014/main" id="{65272CE8-B852-9E6B-B45E-519DEA91937D}"/>
              </a:ext>
            </a:extLst>
          </p:cNvPr>
          <p:cNvSpPr txBox="1">
            <a:spLocks/>
          </p:cNvSpPr>
          <p:nvPr/>
        </p:nvSpPr>
        <p:spPr>
          <a:xfrm>
            <a:off x="13819163" y="4628466"/>
            <a:ext cx="6004560" cy="5743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300" b="1" dirty="0">
                <a:ea typeface="Segoe UI Black" panose="020B0A02040204020203" pitchFamily="34" charset="0"/>
              </a:rPr>
              <a:t>Born</a:t>
            </a:r>
            <a:r>
              <a:rPr lang="en-US" sz="2300" dirty="0">
                <a:ea typeface="Segoe UI Black" panose="020B0A02040204020203" pitchFamily="34" charset="0"/>
              </a:rPr>
              <a:t>: 13 June 1831</a:t>
            </a:r>
            <a:br>
              <a:rPr lang="en-US" sz="2300" dirty="0">
                <a:ea typeface="Segoe UI Black" panose="020B0A02040204020203" pitchFamily="34" charset="0"/>
              </a:rPr>
            </a:br>
            <a:r>
              <a:rPr lang="en-US" sz="2300" b="1" dirty="0">
                <a:ea typeface="Segoe UI Black" panose="020B0A02040204020203" pitchFamily="34" charset="0"/>
              </a:rPr>
              <a:t>Died</a:t>
            </a:r>
            <a:r>
              <a:rPr lang="en-US" sz="2300" dirty="0">
                <a:ea typeface="Segoe UI Black" panose="020B0A02040204020203" pitchFamily="34" charset="0"/>
              </a:rPr>
              <a:t>: 5 November 1879 (at 48)</a:t>
            </a:r>
          </a:p>
        </p:txBody>
      </p:sp>
      <p:sp>
        <p:nvSpPr>
          <p:cNvPr id="10" name="TextBox 9">
            <a:extLst>
              <a:ext uri="{FF2B5EF4-FFF2-40B4-BE49-F238E27FC236}">
                <a16:creationId xmlns:a16="http://schemas.microsoft.com/office/drawing/2014/main" id="{4BBF47D6-5F74-10F8-4C49-614EFE60EC30}"/>
              </a:ext>
            </a:extLst>
          </p:cNvPr>
          <p:cNvSpPr txBox="1"/>
          <p:nvPr/>
        </p:nvSpPr>
        <p:spPr>
          <a:xfrm>
            <a:off x="-4197725" y="-4166041"/>
            <a:ext cx="8823960" cy="1938992"/>
          </a:xfrm>
          <a:prstGeom prst="rect">
            <a:avLst/>
          </a:prstGeom>
          <a:noFill/>
        </p:spPr>
        <p:txBody>
          <a:bodyPr wrap="square">
            <a:spAutoFit/>
          </a:bodyPr>
          <a:lstStyle/>
          <a:p>
            <a:r>
              <a:rPr lang="en-US" sz="3000" b="1" dirty="0"/>
              <a:t>Education:</a:t>
            </a:r>
            <a:br>
              <a:rPr lang="en-US" dirty="0"/>
            </a:br>
            <a:endParaRPr lang="en-US" dirty="0"/>
          </a:p>
          <a:p>
            <a:r>
              <a:rPr lang="en-US" dirty="0"/>
              <a:t>		University of Edinburgh</a:t>
            </a:r>
            <a:endParaRPr lang="en-US" dirty="0">
              <a:effectLst/>
            </a:endParaRPr>
          </a:p>
          <a:p>
            <a:endParaRPr lang="en-US" dirty="0"/>
          </a:p>
          <a:p>
            <a:endParaRPr lang="en-US" dirty="0"/>
          </a:p>
          <a:p>
            <a:endParaRPr lang="en-US" dirty="0"/>
          </a:p>
        </p:txBody>
      </p:sp>
      <p:pic>
        <p:nvPicPr>
          <p:cNvPr id="11" name="Picture 10" descr="University of Edinburgh | Research, Education, Campus, Innovation, Alumni,  &amp; Facts | Britannica">
            <a:extLst>
              <a:ext uri="{FF2B5EF4-FFF2-40B4-BE49-F238E27FC236}">
                <a16:creationId xmlns:a16="http://schemas.microsoft.com/office/drawing/2014/main" id="{EBBEAEBB-8447-C4E1-FE89-FABE6E4589FC}"/>
              </a:ext>
            </a:extLst>
          </p:cNvPr>
          <p:cNvPicPr>
            <a:picLocks noChangeAspect="1"/>
          </p:cNvPicPr>
          <p:nvPr/>
        </p:nvPicPr>
        <p:blipFill>
          <a:blip r:embed="rId7"/>
          <a:stretch>
            <a:fillRect/>
          </a:stretch>
        </p:blipFill>
        <p:spPr>
          <a:xfrm>
            <a:off x="-6551686" y="807119"/>
            <a:ext cx="3495986" cy="2836580"/>
          </a:xfrm>
          <a:prstGeom prst="rect">
            <a:avLst/>
          </a:prstGeom>
          <a:effectLst>
            <a:softEdge rad="215900"/>
          </a:effectLst>
        </p:spPr>
      </p:pic>
      <p:sp>
        <p:nvSpPr>
          <p:cNvPr id="14" name="TextBox 13">
            <a:extLst>
              <a:ext uri="{FF2B5EF4-FFF2-40B4-BE49-F238E27FC236}">
                <a16:creationId xmlns:a16="http://schemas.microsoft.com/office/drawing/2014/main" id="{7D0C2835-DECA-E061-0B67-68A0DFE937A1}"/>
              </a:ext>
            </a:extLst>
          </p:cNvPr>
          <p:cNvSpPr txBox="1"/>
          <p:nvPr/>
        </p:nvSpPr>
        <p:spPr>
          <a:xfrm>
            <a:off x="13351806" y="-1113800"/>
            <a:ext cx="8823960" cy="369332"/>
          </a:xfrm>
          <a:prstGeom prst="rect">
            <a:avLst/>
          </a:prstGeom>
          <a:noFill/>
        </p:spPr>
        <p:txBody>
          <a:bodyPr wrap="square">
            <a:spAutoFit/>
          </a:bodyPr>
          <a:lstStyle/>
          <a:p>
            <a:r>
              <a:rPr lang="en-US" sz="1800" dirty="0"/>
              <a:t>Peterhouse, Cambridge</a:t>
            </a:r>
          </a:p>
        </p:txBody>
      </p:sp>
      <p:sp>
        <p:nvSpPr>
          <p:cNvPr id="16" name="TextBox 15">
            <a:extLst>
              <a:ext uri="{FF2B5EF4-FFF2-40B4-BE49-F238E27FC236}">
                <a16:creationId xmlns:a16="http://schemas.microsoft.com/office/drawing/2014/main" id="{1D513D3A-36F8-9866-A03F-E3B29FFA95B6}"/>
              </a:ext>
            </a:extLst>
          </p:cNvPr>
          <p:cNvSpPr txBox="1"/>
          <p:nvPr/>
        </p:nvSpPr>
        <p:spPr>
          <a:xfrm>
            <a:off x="1684020" y="-2495468"/>
            <a:ext cx="8823960" cy="369332"/>
          </a:xfrm>
          <a:prstGeom prst="rect">
            <a:avLst/>
          </a:prstGeom>
          <a:noFill/>
        </p:spPr>
        <p:txBody>
          <a:bodyPr wrap="square">
            <a:spAutoFit/>
          </a:bodyPr>
          <a:lstStyle/>
          <a:p>
            <a:r>
              <a:rPr lang="en-US" sz="1800" dirty="0"/>
              <a:t>Trinity College, Cambridge</a:t>
            </a:r>
          </a:p>
        </p:txBody>
      </p:sp>
      <p:pic>
        <p:nvPicPr>
          <p:cNvPr id="17" name="Picture 16" descr="Peterhouse, Cambridge - Wikipedia">
            <a:extLst>
              <a:ext uri="{FF2B5EF4-FFF2-40B4-BE49-F238E27FC236}">
                <a16:creationId xmlns:a16="http://schemas.microsoft.com/office/drawing/2014/main" id="{0A875CFA-1CA7-6C70-8E3A-6FDBA5D66532}"/>
              </a:ext>
            </a:extLst>
          </p:cNvPr>
          <p:cNvPicPr>
            <a:picLocks noChangeAspect="1"/>
          </p:cNvPicPr>
          <p:nvPr/>
        </p:nvPicPr>
        <p:blipFill>
          <a:blip r:embed="rId8"/>
          <a:stretch>
            <a:fillRect/>
          </a:stretch>
        </p:blipFill>
        <p:spPr>
          <a:xfrm>
            <a:off x="7705544" y="7838123"/>
            <a:ext cx="3703159" cy="2795522"/>
          </a:xfrm>
          <a:prstGeom prst="rect">
            <a:avLst/>
          </a:prstGeom>
          <a:effectLst>
            <a:softEdge rad="266700"/>
          </a:effectLst>
        </p:spPr>
      </p:pic>
      <p:pic>
        <p:nvPicPr>
          <p:cNvPr id="18" name="Picture 17" descr="Trinity College, Cambridge - Wikipedia">
            <a:extLst>
              <a:ext uri="{FF2B5EF4-FFF2-40B4-BE49-F238E27FC236}">
                <a16:creationId xmlns:a16="http://schemas.microsoft.com/office/drawing/2014/main" id="{3664E47C-6E34-EDDA-D856-04FB58CF9829}"/>
              </a:ext>
            </a:extLst>
          </p:cNvPr>
          <p:cNvPicPr>
            <a:picLocks noChangeAspect="1"/>
          </p:cNvPicPr>
          <p:nvPr/>
        </p:nvPicPr>
        <p:blipFill>
          <a:blip r:embed="rId9"/>
          <a:stretch>
            <a:fillRect/>
          </a:stretch>
        </p:blipFill>
        <p:spPr>
          <a:xfrm>
            <a:off x="14060350" y="1946419"/>
            <a:ext cx="4779648" cy="2682047"/>
          </a:xfrm>
          <a:prstGeom prst="rect">
            <a:avLst/>
          </a:prstGeom>
          <a:solidFill>
            <a:schemeClr val="tx2">
              <a:lumMod val="75000"/>
              <a:lumOff val="25000"/>
            </a:schemeClr>
          </a:solidFill>
          <a:effectLst>
            <a:softEdge rad="165100"/>
          </a:effectLst>
        </p:spPr>
      </p:pic>
      <p:sp>
        <p:nvSpPr>
          <p:cNvPr id="7" name="TextBox 6">
            <a:extLst>
              <a:ext uri="{FF2B5EF4-FFF2-40B4-BE49-F238E27FC236}">
                <a16:creationId xmlns:a16="http://schemas.microsoft.com/office/drawing/2014/main" id="{E1721F1D-AD3C-E7C8-DB70-800871E33A8A}"/>
              </a:ext>
            </a:extLst>
          </p:cNvPr>
          <p:cNvSpPr txBox="1"/>
          <p:nvPr/>
        </p:nvSpPr>
        <p:spPr>
          <a:xfrm>
            <a:off x="170480" y="1070402"/>
            <a:ext cx="14381544" cy="584775"/>
          </a:xfrm>
          <a:prstGeom prst="rect">
            <a:avLst/>
          </a:prstGeom>
          <a:noFill/>
        </p:spPr>
        <p:txBody>
          <a:bodyPr wrap="square">
            <a:spAutoFit/>
          </a:bodyPr>
          <a:lstStyle/>
          <a:p>
            <a:r>
              <a:rPr lang="en-US" sz="3000" b="1" dirty="0"/>
              <a:t>Electromagnetic</a:t>
            </a:r>
            <a:r>
              <a:rPr lang="en-US" sz="3200" b="1" dirty="0"/>
              <a:t> Waves</a:t>
            </a:r>
            <a:endParaRPr lang="en-US" sz="3000" b="1" dirty="0"/>
          </a:p>
        </p:txBody>
      </p:sp>
      <p:sp>
        <p:nvSpPr>
          <p:cNvPr id="12" name="TextBox 11">
            <a:extLst>
              <a:ext uri="{FF2B5EF4-FFF2-40B4-BE49-F238E27FC236}">
                <a16:creationId xmlns:a16="http://schemas.microsoft.com/office/drawing/2014/main" id="{782954FF-3549-B289-FFB4-8A77FAE4B9C3}"/>
              </a:ext>
            </a:extLst>
          </p:cNvPr>
          <p:cNvSpPr txBox="1"/>
          <p:nvPr/>
        </p:nvSpPr>
        <p:spPr>
          <a:xfrm>
            <a:off x="170480" y="1832225"/>
            <a:ext cx="4217068" cy="923330"/>
          </a:xfrm>
          <a:prstGeom prst="rect">
            <a:avLst/>
          </a:prstGeom>
          <a:noFill/>
        </p:spPr>
        <p:txBody>
          <a:bodyPr wrap="square">
            <a:spAutoFit/>
          </a:bodyPr>
          <a:lstStyle/>
          <a:p>
            <a:r>
              <a:rPr lang="en-US" dirty="0"/>
              <a:t>Predicted that changing electric and magnetic fields can travel through space as waves at the speed of light.</a:t>
            </a:r>
          </a:p>
        </p:txBody>
      </p:sp>
      <p:pic>
        <p:nvPicPr>
          <p:cNvPr id="15" name="Picture 14" descr="https://ethw-images.s3.us-east-va.perf.cloud.ovh.us/ethw/a/a0/Maxwell1.jpg">
            <a:extLst>
              <a:ext uri="{FF2B5EF4-FFF2-40B4-BE49-F238E27FC236}">
                <a16:creationId xmlns:a16="http://schemas.microsoft.com/office/drawing/2014/main" id="{76ABFDB7-30F4-FD27-AACC-AF9247A051FA}"/>
              </a:ext>
            </a:extLst>
          </p:cNvPr>
          <p:cNvPicPr>
            <a:picLocks noChangeAspect="1"/>
          </p:cNvPicPr>
          <p:nvPr/>
        </p:nvPicPr>
        <p:blipFill>
          <a:blip r:embed="rId10"/>
          <a:stretch>
            <a:fillRect/>
          </a:stretch>
        </p:blipFill>
        <p:spPr>
          <a:xfrm flipH="1">
            <a:off x="124895" y="239224"/>
            <a:ext cx="87794" cy="6421763"/>
          </a:xfrm>
          <a:prstGeom prst="rect">
            <a:avLst/>
          </a:prstGeom>
        </p:spPr>
      </p:pic>
      <p:pic>
        <p:nvPicPr>
          <p:cNvPr id="3" name="Picture 2" descr="https://ethw-images.s3.us-east-va.perf.cloud.ovh.us/ethw/a/a0/Maxwell1.jpg">
            <a:extLst>
              <a:ext uri="{FF2B5EF4-FFF2-40B4-BE49-F238E27FC236}">
                <a16:creationId xmlns:a16="http://schemas.microsoft.com/office/drawing/2014/main" id="{926D20A2-A013-765B-33D8-CE99BA91450C}"/>
              </a:ext>
            </a:extLst>
          </p:cNvPr>
          <p:cNvPicPr>
            <a:picLocks noChangeAspect="1"/>
          </p:cNvPicPr>
          <p:nvPr/>
        </p:nvPicPr>
        <p:blipFill>
          <a:blip r:embed="rId10"/>
          <a:stretch>
            <a:fillRect/>
          </a:stretch>
        </p:blipFill>
        <p:spPr>
          <a:xfrm flipH="1">
            <a:off x="11933724" y="239224"/>
            <a:ext cx="87795" cy="6421858"/>
          </a:xfrm>
          <a:prstGeom prst="rect">
            <a:avLst/>
          </a:prstGeom>
        </p:spPr>
      </p:pic>
      <p:pic>
        <p:nvPicPr>
          <p:cNvPr id="9" name="Picture 8" descr="https://ethw-images.s3.us-east-va.perf.cloud.ovh.us/ethw/a/a0/Maxwell1.jpg">
            <a:extLst>
              <a:ext uri="{FF2B5EF4-FFF2-40B4-BE49-F238E27FC236}">
                <a16:creationId xmlns:a16="http://schemas.microsoft.com/office/drawing/2014/main" id="{6891DF46-A389-75CA-4F48-B54045747371}"/>
              </a:ext>
            </a:extLst>
          </p:cNvPr>
          <p:cNvPicPr>
            <a:picLocks noChangeAspect="1"/>
          </p:cNvPicPr>
          <p:nvPr/>
        </p:nvPicPr>
        <p:blipFill>
          <a:blip r:embed="rId10"/>
          <a:stretch>
            <a:fillRect/>
          </a:stretch>
        </p:blipFill>
        <p:spPr>
          <a:xfrm rot="5400000" flipH="1">
            <a:off x="6046079" y="-5720797"/>
            <a:ext cx="57629" cy="11893250"/>
          </a:xfrm>
          <a:prstGeom prst="rect">
            <a:avLst/>
          </a:prstGeom>
        </p:spPr>
      </p:pic>
      <p:pic>
        <p:nvPicPr>
          <p:cNvPr id="20" name="Picture 19" descr="https://www.clerkmaxwellfoundation.org/assets/images/Electromagnetics-Outgoing_Wave.jpg">
            <a:extLst>
              <a:ext uri="{FF2B5EF4-FFF2-40B4-BE49-F238E27FC236}">
                <a16:creationId xmlns:a16="http://schemas.microsoft.com/office/drawing/2014/main" id="{9E4024D9-E99B-45A3-4526-30A7ACDDC0AB}"/>
              </a:ext>
            </a:extLst>
          </p:cNvPr>
          <p:cNvPicPr>
            <a:picLocks noChangeAspect="1"/>
          </p:cNvPicPr>
          <p:nvPr/>
        </p:nvPicPr>
        <p:blipFill>
          <a:blip r:embed="rId11"/>
          <a:stretch>
            <a:fillRect/>
          </a:stretch>
        </p:blipFill>
        <p:spPr>
          <a:xfrm>
            <a:off x="5835146" y="1464399"/>
            <a:ext cx="5307483" cy="3856771"/>
          </a:xfrm>
          <a:prstGeom prst="rect">
            <a:avLst/>
          </a:prstGeom>
        </p:spPr>
      </p:pic>
      <p:pic>
        <p:nvPicPr>
          <p:cNvPr id="22" name="Picture 21" descr="https://ethw-images.s3.us-east-va.perf.cloud.ovh.us/ethw/a/a0/Maxwell1.jpg">
            <a:extLst>
              <a:ext uri="{FF2B5EF4-FFF2-40B4-BE49-F238E27FC236}">
                <a16:creationId xmlns:a16="http://schemas.microsoft.com/office/drawing/2014/main" id="{30D6467C-4F61-FA84-1721-7C7122A21854}"/>
              </a:ext>
            </a:extLst>
          </p:cNvPr>
          <p:cNvPicPr>
            <a:picLocks noChangeAspect="1"/>
          </p:cNvPicPr>
          <p:nvPr/>
        </p:nvPicPr>
        <p:blipFill>
          <a:blip r:embed="rId10"/>
          <a:stretch>
            <a:fillRect/>
          </a:stretch>
        </p:blipFill>
        <p:spPr>
          <a:xfrm>
            <a:off x="965160" y="3624584"/>
            <a:ext cx="4012575" cy="2089940"/>
          </a:xfrm>
          <a:prstGeom prst="rect">
            <a:avLst/>
          </a:prstGeom>
        </p:spPr>
      </p:pic>
      <p:pic>
        <p:nvPicPr>
          <p:cNvPr id="29" name="Picture 28" descr="https://ethw-images.s3.us-east-va.perf.cloud.ovh.us/ethw/a/a0/Maxwell1.jpg">
            <a:extLst>
              <a:ext uri="{FF2B5EF4-FFF2-40B4-BE49-F238E27FC236}">
                <a16:creationId xmlns:a16="http://schemas.microsoft.com/office/drawing/2014/main" id="{4F64FA1E-5C47-B3AD-5F2E-4AF893D95580}"/>
              </a:ext>
            </a:extLst>
          </p:cNvPr>
          <p:cNvPicPr>
            <a:picLocks noChangeAspect="1"/>
          </p:cNvPicPr>
          <p:nvPr/>
        </p:nvPicPr>
        <p:blipFill>
          <a:blip r:embed="rId10"/>
          <a:stretch>
            <a:fillRect/>
          </a:stretch>
        </p:blipFill>
        <p:spPr>
          <a:xfrm rot="5400000" flipH="1">
            <a:off x="6046080" y="685549"/>
            <a:ext cx="57629" cy="11893250"/>
          </a:xfrm>
          <a:prstGeom prst="rect">
            <a:avLst/>
          </a:prstGeom>
        </p:spPr>
      </p:pic>
      <p:sp>
        <p:nvSpPr>
          <p:cNvPr id="30" name="Arrow: Left 29">
            <a:extLst>
              <a:ext uri="{FF2B5EF4-FFF2-40B4-BE49-F238E27FC236}">
                <a16:creationId xmlns:a16="http://schemas.microsoft.com/office/drawing/2014/main" id="{860E1239-3319-5A02-BA41-FDD6E44A9925}"/>
              </a:ext>
            </a:extLst>
          </p:cNvPr>
          <p:cNvSpPr/>
          <p:nvPr/>
        </p:nvSpPr>
        <p:spPr>
          <a:xfrm rot="1563226">
            <a:off x="6455473" y="2424285"/>
            <a:ext cx="761861" cy="338358"/>
          </a:xfrm>
          <a:prstGeom prst="leftArrow">
            <a:avLst>
              <a:gd name="adj1" fmla="val 32717"/>
              <a:gd name="adj2" fmla="val 50000"/>
            </a:avLst>
          </a:prstGeom>
          <a:blipFill>
            <a:blip r:embed="rId1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row: Left 33">
            <a:extLst>
              <a:ext uri="{FF2B5EF4-FFF2-40B4-BE49-F238E27FC236}">
                <a16:creationId xmlns:a16="http://schemas.microsoft.com/office/drawing/2014/main" id="{3DE65044-D000-AAAD-02A9-4AD2174F21FB}"/>
              </a:ext>
            </a:extLst>
          </p:cNvPr>
          <p:cNvSpPr/>
          <p:nvPr/>
        </p:nvSpPr>
        <p:spPr>
          <a:xfrm rot="20091703">
            <a:off x="6400666" y="4195301"/>
            <a:ext cx="761861" cy="338358"/>
          </a:xfrm>
          <a:prstGeom prst="leftArrow">
            <a:avLst>
              <a:gd name="adj1" fmla="val 32717"/>
              <a:gd name="adj2" fmla="val 50000"/>
            </a:avLst>
          </a:prstGeom>
          <a:blipFill>
            <a:blip r:embed="rId1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rrow: Left 35">
            <a:extLst>
              <a:ext uri="{FF2B5EF4-FFF2-40B4-BE49-F238E27FC236}">
                <a16:creationId xmlns:a16="http://schemas.microsoft.com/office/drawing/2014/main" id="{E2C10D68-900A-459B-ACB4-2BDA11EAE535}"/>
              </a:ext>
            </a:extLst>
          </p:cNvPr>
          <p:cNvSpPr/>
          <p:nvPr/>
        </p:nvSpPr>
        <p:spPr>
          <a:xfrm rot="9031030">
            <a:off x="10051110" y="2459463"/>
            <a:ext cx="761861" cy="338358"/>
          </a:xfrm>
          <a:prstGeom prst="leftArrow">
            <a:avLst>
              <a:gd name="adj1" fmla="val 32717"/>
              <a:gd name="adj2" fmla="val 50000"/>
            </a:avLst>
          </a:prstGeom>
          <a:blipFill>
            <a:blip r:embed="rId1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Left 36">
            <a:extLst>
              <a:ext uri="{FF2B5EF4-FFF2-40B4-BE49-F238E27FC236}">
                <a16:creationId xmlns:a16="http://schemas.microsoft.com/office/drawing/2014/main" id="{C183921B-B2A4-A147-0F7A-49BAF34643C2}"/>
              </a:ext>
            </a:extLst>
          </p:cNvPr>
          <p:cNvSpPr/>
          <p:nvPr/>
        </p:nvSpPr>
        <p:spPr>
          <a:xfrm rot="12292965">
            <a:off x="10050162" y="4219627"/>
            <a:ext cx="761861" cy="338358"/>
          </a:xfrm>
          <a:prstGeom prst="leftArrow">
            <a:avLst>
              <a:gd name="adj1" fmla="val 32717"/>
              <a:gd name="adj2" fmla="val 50000"/>
            </a:avLst>
          </a:prstGeom>
          <a:blipFill>
            <a:blip r:embed="rId1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87A7D44C-470C-DA80-69DF-D6FC58009C06}"/>
              </a:ext>
            </a:extLst>
          </p:cNvPr>
          <p:cNvSpPr txBox="1"/>
          <p:nvPr/>
        </p:nvSpPr>
        <p:spPr>
          <a:xfrm>
            <a:off x="170480" y="254642"/>
            <a:ext cx="2930226" cy="707886"/>
          </a:xfrm>
          <a:prstGeom prst="rect">
            <a:avLst/>
          </a:prstGeom>
          <a:noFill/>
        </p:spPr>
        <p:txBody>
          <a:bodyPr wrap="none" rtlCol="0">
            <a:spAutoFit/>
          </a:bodyPr>
          <a:lstStyle/>
          <a:p>
            <a:r>
              <a:rPr lang="en-US" sz="4000" b="1" i="1" dirty="0"/>
              <a:t>Discoveries</a:t>
            </a:r>
          </a:p>
        </p:txBody>
      </p:sp>
      <p:sp>
        <p:nvSpPr>
          <p:cNvPr id="49" name="Arrow: Left 48">
            <a:extLst>
              <a:ext uri="{FF2B5EF4-FFF2-40B4-BE49-F238E27FC236}">
                <a16:creationId xmlns:a16="http://schemas.microsoft.com/office/drawing/2014/main" id="{B5D0FE51-0D00-2460-BFDB-14D0D375B480}"/>
              </a:ext>
            </a:extLst>
          </p:cNvPr>
          <p:cNvSpPr/>
          <p:nvPr/>
        </p:nvSpPr>
        <p:spPr>
          <a:xfrm rot="1563226">
            <a:off x="6461976" y="2424286"/>
            <a:ext cx="761861" cy="338358"/>
          </a:xfrm>
          <a:prstGeom prst="leftArrow">
            <a:avLst>
              <a:gd name="adj1" fmla="val 32717"/>
              <a:gd name="adj2" fmla="val 50000"/>
            </a:avLst>
          </a:prstGeom>
          <a:blipFill>
            <a:blip r:embed="rId1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Arrow: Left 49">
            <a:extLst>
              <a:ext uri="{FF2B5EF4-FFF2-40B4-BE49-F238E27FC236}">
                <a16:creationId xmlns:a16="http://schemas.microsoft.com/office/drawing/2014/main" id="{9B4F57E9-9FE4-67FE-9FDF-9EFF58838EDF}"/>
              </a:ext>
            </a:extLst>
          </p:cNvPr>
          <p:cNvSpPr/>
          <p:nvPr/>
        </p:nvSpPr>
        <p:spPr>
          <a:xfrm rot="20091703">
            <a:off x="6405460" y="4197130"/>
            <a:ext cx="761861" cy="338358"/>
          </a:xfrm>
          <a:prstGeom prst="leftArrow">
            <a:avLst>
              <a:gd name="adj1" fmla="val 32717"/>
              <a:gd name="adj2" fmla="val 50000"/>
            </a:avLst>
          </a:prstGeom>
          <a:blipFill>
            <a:blip r:embed="rId1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Arrow: Left 50">
            <a:extLst>
              <a:ext uri="{FF2B5EF4-FFF2-40B4-BE49-F238E27FC236}">
                <a16:creationId xmlns:a16="http://schemas.microsoft.com/office/drawing/2014/main" id="{3537480B-2611-0D14-EE01-772C72C746C3}"/>
              </a:ext>
            </a:extLst>
          </p:cNvPr>
          <p:cNvSpPr/>
          <p:nvPr/>
        </p:nvSpPr>
        <p:spPr>
          <a:xfrm rot="9031030">
            <a:off x="10043938" y="2459463"/>
            <a:ext cx="761861" cy="338358"/>
          </a:xfrm>
          <a:prstGeom prst="leftArrow">
            <a:avLst>
              <a:gd name="adj1" fmla="val 32717"/>
              <a:gd name="adj2" fmla="val 50000"/>
            </a:avLst>
          </a:prstGeom>
          <a:blipFill>
            <a:blip r:embed="rId1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Arrow: Left 51">
            <a:extLst>
              <a:ext uri="{FF2B5EF4-FFF2-40B4-BE49-F238E27FC236}">
                <a16:creationId xmlns:a16="http://schemas.microsoft.com/office/drawing/2014/main" id="{F085B1C4-2992-6FEF-E40E-3745B07D35B5}"/>
              </a:ext>
            </a:extLst>
          </p:cNvPr>
          <p:cNvSpPr/>
          <p:nvPr/>
        </p:nvSpPr>
        <p:spPr>
          <a:xfrm rot="12292965">
            <a:off x="10052999" y="4215175"/>
            <a:ext cx="761861" cy="338358"/>
          </a:xfrm>
          <a:prstGeom prst="leftArrow">
            <a:avLst>
              <a:gd name="adj1" fmla="val 32717"/>
              <a:gd name="adj2" fmla="val 50000"/>
            </a:avLst>
          </a:prstGeom>
          <a:blipFill>
            <a:blip r:embed="rId1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39010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48000">
              <a:srgbClr val="85C7EF"/>
            </a:gs>
            <a:gs pos="7000">
              <a:schemeClr val="accent1">
                <a:lumMod val="45000"/>
                <a:lumOff val="55000"/>
              </a:schemeClr>
            </a:gs>
            <a:gs pos="32000">
              <a:schemeClr val="accent1">
                <a:lumMod val="45000"/>
                <a:lumOff val="55000"/>
              </a:schemeClr>
            </a:gs>
            <a:gs pos="100000">
              <a:srgbClr val="0070C0"/>
            </a:gs>
          </a:gsLst>
          <a:lin ang="5400000" scaled="1"/>
        </a:gradFill>
        <a:effectLst/>
      </p:bgPr>
    </p:bg>
    <p:spTree>
      <p:nvGrpSpPr>
        <p:cNvPr id="1" name="">
          <a:extLst>
            <a:ext uri="{FF2B5EF4-FFF2-40B4-BE49-F238E27FC236}">
              <a16:creationId xmlns:a16="http://schemas.microsoft.com/office/drawing/2014/main" id="{7DEEA52B-D398-A410-E783-3341E7746B49}"/>
            </a:ext>
          </a:extLst>
        </p:cNvPr>
        <p:cNvGrpSpPr/>
        <p:nvPr/>
      </p:nvGrpSpPr>
      <p:grpSpPr>
        <a:xfrm>
          <a:off x="0" y="0"/>
          <a:ext cx="0" cy="0"/>
          <a:chOff x="0" y="0"/>
          <a:chExt cx="0" cy="0"/>
        </a:xfrm>
      </p:grpSpPr>
      <p:grpSp>
        <p:nvGrpSpPr>
          <p:cNvPr id="51" name="Group 50">
            <a:extLst>
              <a:ext uri="{FF2B5EF4-FFF2-40B4-BE49-F238E27FC236}">
                <a16:creationId xmlns:a16="http://schemas.microsoft.com/office/drawing/2014/main" id="{EC0C55C6-5B8B-7F2C-8828-AA6F0E39296F}"/>
              </a:ext>
            </a:extLst>
          </p:cNvPr>
          <p:cNvGrpSpPr/>
          <p:nvPr/>
        </p:nvGrpSpPr>
        <p:grpSpPr>
          <a:xfrm>
            <a:off x="9105386" y="4471057"/>
            <a:ext cx="445123" cy="492443"/>
            <a:chOff x="8978345" y="3805875"/>
            <a:chExt cx="445123" cy="492443"/>
          </a:xfrm>
        </p:grpSpPr>
        <p:sp>
          <p:nvSpPr>
            <p:cNvPr id="21" name="Oval 20">
              <a:extLst>
                <a:ext uri="{FF2B5EF4-FFF2-40B4-BE49-F238E27FC236}">
                  <a16:creationId xmlns:a16="http://schemas.microsoft.com/office/drawing/2014/main" id="{41F8DDC0-FCFF-EFD2-D32C-501495F77BC6}"/>
                </a:ext>
              </a:extLst>
            </p:cNvPr>
            <p:cNvSpPr/>
            <p:nvPr/>
          </p:nvSpPr>
          <p:spPr>
            <a:xfrm>
              <a:off x="8978345" y="3821528"/>
              <a:ext cx="445123" cy="440170"/>
            </a:xfrm>
            <a:prstGeom prst="ellipse">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93A47D0C-3250-B67E-B0AB-7E7C6C5D9329}"/>
                </a:ext>
              </a:extLst>
            </p:cNvPr>
            <p:cNvSpPr txBox="1"/>
            <p:nvPr/>
          </p:nvSpPr>
          <p:spPr>
            <a:xfrm>
              <a:off x="9038562" y="3805875"/>
              <a:ext cx="269132" cy="492443"/>
            </a:xfrm>
            <a:prstGeom prst="rect">
              <a:avLst/>
            </a:prstGeom>
            <a:noFill/>
          </p:spPr>
          <p:txBody>
            <a:bodyPr wrap="square" rtlCol="0">
              <a:spAutoFit/>
            </a:bodyPr>
            <a:lstStyle/>
            <a:p>
              <a:r>
                <a:rPr lang="en-US" sz="2600" b="1" dirty="0"/>
                <a:t>+</a:t>
              </a:r>
            </a:p>
          </p:txBody>
        </p:sp>
      </p:grpSp>
      <p:pic>
        <p:nvPicPr>
          <p:cNvPr id="31" name="Picture 30" descr="Lecture 3: Kinetic theory of gas, including Maxwell-Boltzmann —  Thermodynamic and Statistical Mechanics, Self Guided Course documentation">
            <a:extLst>
              <a:ext uri="{FF2B5EF4-FFF2-40B4-BE49-F238E27FC236}">
                <a16:creationId xmlns:a16="http://schemas.microsoft.com/office/drawing/2014/main" id="{797206EB-EC1B-94BD-6DCB-3201A87C4127}"/>
              </a:ext>
            </a:extLst>
          </p:cNvPr>
          <p:cNvPicPr>
            <a:picLocks noChangeAspect="1"/>
          </p:cNvPicPr>
          <p:nvPr/>
        </p:nvPicPr>
        <p:blipFill>
          <a:blip r:embed="rId4"/>
          <a:stretch>
            <a:fillRect/>
          </a:stretch>
        </p:blipFill>
        <p:spPr>
          <a:xfrm>
            <a:off x="7275091" y="338719"/>
            <a:ext cx="4046315" cy="3004887"/>
          </a:xfrm>
          <a:prstGeom prst="rect">
            <a:avLst/>
          </a:prstGeom>
        </p:spPr>
      </p:pic>
      <p:sp>
        <p:nvSpPr>
          <p:cNvPr id="30" name="Arrow: Left 29">
            <a:extLst>
              <a:ext uri="{FF2B5EF4-FFF2-40B4-BE49-F238E27FC236}">
                <a16:creationId xmlns:a16="http://schemas.microsoft.com/office/drawing/2014/main" id="{853293C5-CAFA-35DA-9063-36EDEAC55597}"/>
              </a:ext>
            </a:extLst>
          </p:cNvPr>
          <p:cNvSpPr/>
          <p:nvPr/>
        </p:nvSpPr>
        <p:spPr>
          <a:xfrm rot="19111249">
            <a:off x="6455473" y="2424285"/>
            <a:ext cx="761861" cy="338358"/>
          </a:xfrm>
          <a:prstGeom prst="leftArrow">
            <a:avLst>
              <a:gd name="adj1" fmla="val 32717"/>
              <a:gd name="adj2" fmla="val 50000"/>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row: Left 33">
            <a:extLst>
              <a:ext uri="{FF2B5EF4-FFF2-40B4-BE49-F238E27FC236}">
                <a16:creationId xmlns:a16="http://schemas.microsoft.com/office/drawing/2014/main" id="{A8684557-F4C5-2267-C654-367FD1AC0AC6}"/>
              </a:ext>
            </a:extLst>
          </p:cNvPr>
          <p:cNvSpPr/>
          <p:nvPr/>
        </p:nvSpPr>
        <p:spPr>
          <a:xfrm rot="19639937">
            <a:off x="6400666" y="4195301"/>
            <a:ext cx="761861" cy="338358"/>
          </a:xfrm>
          <a:prstGeom prst="leftArrow">
            <a:avLst>
              <a:gd name="adj1" fmla="val 32717"/>
              <a:gd name="adj2" fmla="val 50000"/>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rrow: Left 35">
            <a:extLst>
              <a:ext uri="{FF2B5EF4-FFF2-40B4-BE49-F238E27FC236}">
                <a16:creationId xmlns:a16="http://schemas.microsoft.com/office/drawing/2014/main" id="{BCBA7B27-2FB4-100A-3C52-C0D024ED6A7B}"/>
              </a:ext>
            </a:extLst>
          </p:cNvPr>
          <p:cNvSpPr/>
          <p:nvPr/>
        </p:nvSpPr>
        <p:spPr>
          <a:xfrm rot="20049890">
            <a:off x="10051110" y="2459463"/>
            <a:ext cx="761861" cy="338358"/>
          </a:xfrm>
          <a:prstGeom prst="leftArrow">
            <a:avLst>
              <a:gd name="adj1" fmla="val 32717"/>
              <a:gd name="adj2" fmla="val 50000"/>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Left 36">
            <a:extLst>
              <a:ext uri="{FF2B5EF4-FFF2-40B4-BE49-F238E27FC236}">
                <a16:creationId xmlns:a16="http://schemas.microsoft.com/office/drawing/2014/main" id="{5540A5AC-DD9B-421A-952E-B562BDFFBFE3}"/>
              </a:ext>
            </a:extLst>
          </p:cNvPr>
          <p:cNvSpPr/>
          <p:nvPr/>
        </p:nvSpPr>
        <p:spPr>
          <a:xfrm rot="21092876">
            <a:off x="10050162" y="4219627"/>
            <a:ext cx="761861" cy="338358"/>
          </a:xfrm>
          <a:prstGeom prst="leftArrow">
            <a:avLst>
              <a:gd name="adj1" fmla="val 32717"/>
              <a:gd name="adj2" fmla="val 50000"/>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Left 18">
            <a:extLst>
              <a:ext uri="{FF2B5EF4-FFF2-40B4-BE49-F238E27FC236}">
                <a16:creationId xmlns:a16="http://schemas.microsoft.com/office/drawing/2014/main" id="{4B38C377-229B-3BE6-D1D6-5D4997EF9B34}"/>
              </a:ext>
            </a:extLst>
          </p:cNvPr>
          <p:cNvSpPr/>
          <p:nvPr/>
        </p:nvSpPr>
        <p:spPr>
          <a:xfrm rot="18341742">
            <a:off x="5796873" y="2019048"/>
            <a:ext cx="761861" cy="338358"/>
          </a:xfrm>
          <a:prstGeom prst="leftArrow">
            <a:avLst>
              <a:gd name="adj1" fmla="val 32717"/>
              <a:gd name="adj2" fmla="val 50000"/>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3" name="Arrow: Left 22">
            <a:extLst>
              <a:ext uri="{FF2B5EF4-FFF2-40B4-BE49-F238E27FC236}">
                <a16:creationId xmlns:a16="http://schemas.microsoft.com/office/drawing/2014/main" id="{A7077E16-C58C-3F2F-0F8B-A2C473A37883}"/>
              </a:ext>
            </a:extLst>
          </p:cNvPr>
          <p:cNvSpPr/>
          <p:nvPr/>
        </p:nvSpPr>
        <p:spPr>
          <a:xfrm rot="19980695">
            <a:off x="9755150" y="1944177"/>
            <a:ext cx="761861" cy="338358"/>
          </a:xfrm>
          <a:prstGeom prst="leftArrow">
            <a:avLst>
              <a:gd name="adj1" fmla="val 32717"/>
              <a:gd name="adj2" fmla="val 50000"/>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Left 24">
            <a:extLst>
              <a:ext uri="{FF2B5EF4-FFF2-40B4-BE49-F238E27FC236}">
                <a16:creationId xmlns:a16="http://schemas.microsoft.com/office/drawing/2014/main" id="{CDFA02A3-D042-C2FA-3557-0202C7C7F6CD}"/>
              </a:ext>
            </a:extLst>
          </p:cNvPr>
          <p:cNvSpPr/>
          <p:nvPr/>
        </p:nvSpPr>
        <p:spPr>
          <a:xfrm rot="20623532">
            <a:off x="9999878" y="3613766"/>
            <a:ext cx="761861" cy="338358"/>
          </a:xfrm>
          <a:prstGeom prst="leftArrow">
            <a:avLst>
              <a:gd name="adj1" fmla="val 32717"/>
              <a:gd name="adj2" fmla="val 50000"/>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Left 26">
            <a:extLst>
              <a:ext uri="{FF2B5EF4-FFF2-40B4-BE49-F238E27FC236}">
                <a16:creationId xmlns:a16="http://schemas.microsoft.com/office/drawing/2014/main" id="{FAF05331-FBE7-FE90-E946-669FAD371400}"/>
              </a:ext>
            </a:extLst>
          </p:cNvPr>
          <p:cNvSpPr/>
          <p:nvPr/>
        </p:nvSpPr>
        <p:spPr>
          <a:xfrm rot="21447102">
            <a:off x="6478866" y="4977680"/>
            <a:ext cx="761861" cy="338358"/>
          </a:xfrm>
          <a:prstGeom prst="leftArrow">
            <a:avLst>
              <a:gd name="adj1" fmla="val 32717"/>
              <a:gd name="adj2" fmla="val 50000"/>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A5F60A8-52B4-5BF8-B896-E0AC9F33B6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5072" y="6858000"/>
            <a:ext cx="4878183" cy="5478893"/>
          </a:xfrm>
          <a:prstGeom prst="rect">
            <a:avLst/>
          </a:prstGeom>
        </p:spPr>
      </p:pic>
      <p:sp>
        <p:nvSpPr>
          <p:cNvPr id="4" name="Title 3">
            <a:extLst>
              <a:ext uri="{FF2B5EF4-FFF2-40B4-BE49-F238E27FC236}">
                <a16:creationId xmlns:a16="http://schemas.microsoft.com/office/drawing/2014/main" id="{2010371C-9D90-00F0-EA20-5252A8BDA57F}"/>
              </a:ext>
            </a:extLst>
          </p:cNvPr>
          <p:cNvSpPr>
            <a:spLocks noGrp="1"/>
          </p:cNvSpPr>
          <p:nvPr>
            <p:ph type="ctrTitle"/>
          </p:nvPr>
        </p:nvSpPr>
        <p:spPr>
          <a:xfrm>
            <a:off x="-6367976" y="6283643"/>
            <a:ext cx="5740400" cy="574357"/>
          </a:xfrm>
        </p:spPr>
        <p:txBody>
          <a:bodyPr>
            <a:noAutofit/>
          </a:bodyPr>
          <a:lstStyle/>
          <a:p>
            <a:pPr algn="l"/>
            <a:r>
              <a:rPr lang="en-US" sz="4000" dirty="0">
                <a:latin typeface="Segoe UI Black" panose="020B0A02040204020203" pitchFamily="34" charset="0"/>
                <a:ea typeface="Segoe UI Black" panose="020B0A02040204020203" pitchFamily="34" charset="0"/>
              </a:rPr>
              <a:t>James Clerk Maxwell</a:t>
            </a:r>
          </a:p>
        </p:txBody>
      </p:sp>
      <p:sp>
        <p:nvSpPr>
          <p:cNvPr id="5" name="Title 3">
            <a:extLst>
              <a:ext uri="{FF2B5EF4-FFF2-40B4-BE49-F238E27FC236}">
                <a16:creationId xmlns:a16="http://schemas.microsoft.com/office/drawing/2014/main" id="{C093477C-181E-C169-7357-D5C083AE606D}"/>
              </a:ext>
            </a:extLst>
          </p:cNvPr>
          <p:cNvSpPr txBox="1">
            <a:spLocks/>
          </p:cNvSpPr>
          <p:nvPr/>
        </p:nvSpPr>
        <p:spPr>
          <a:xfrm>
            <a:off x="9189720" y="-3196545"/>
            <a:ext cx="6004560" cy="574357"/>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000" dirty="0">
                <a:ea typeface="Segoe UI Black" panose="020B0A02040204020203" pitchFamily="34" charset="0"/>
              </a:rPr>
              <a:t>was a Scottish physicist and mathematician</a:t>
            </a:r>
          </a:p>
        </p:txBody>
      </p:sp>
      <p:sp>
        <p:nvSpPr>
          <p:cNvPr id="8" name="Title 3">
            <a:extLst>
              <a:ext uri="{FF2B5EF4-FFF2-40B4-BE49-F238E27FC236}">
                <a16:creationId xmlns:a16="http://schemas.microsoft.com/office/drawing/2014/main" id="{09D4D8E8-2215-1628-9B34-0FCF071A4E1A}"/>
              </a:ext>
            </a:extLst>
          </p:cNvPr>
          <p:cNvSpPr txBox="1">
            <a:spLocks/>
          </p:cNvSpPr>
          <p:nvPr/>
        </p:nvSpPr>
        <p:spPr>
          <a:xfrm>
            <a:off x="13819163" y="4628466"/>
            <a:ext cx="6004560" cy="5743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300" b="1" dirty="0">
                <a:ea typeface="Segoe UI Black" panose="020B0A02040204020203" pitchFamily="34" charset="0"/>
              </a:rPr>
              <a:t>Born</a:t>
            </a:r>
            <a:r>
              <a:rPr lang="en-US" sz="2300" dirty="0">
                <a:ea typeface="Segoe UI Black" panose="020B0A02040204020203" pitchFamily="34" charset="0"/>
              </a:rPr>
              <a:t>: 13 June 1831</a:t>
            </a:r>
            <a:br>
              <a:rPr lang="en-US" sz="2300" dirty="0">
                <a:ea typeface="Segoe UI Black" panose="020B0A02040204020203" pitchFamily="34" charset="0"/>
              </a:rPr>
            </a:br>
            <a:r>
              <a:rPr lang="en-US" sz="2300" b="1" dirty="0">
                <a:ea typeface="Segoe UI Black" panose="020B0A02040204020203" pitchFamily="34" charset="0"/>
              </a:rPr>
              <a:t>Died</a:t>
            </a:r>
            <a:r>
              <a:rPr lang="en-US" sz="2300" dirty="0">
                <a:ea typeface="Segoe UI Black" panose="020B0A02040204020203" pitchFamily="34" charset="0"/>
              </a:rPr>
              <a:t>: 5 November 1879 (at 48)</a:t>
            </a:r>
          </a:p>
        </p:txBody>
      </p:sp>
      <p:sp>
        <p:nvSpPr>
          <p:cNvPr id="10" name="TextBox 9">
            <a:extLst>
              <a:ext uri="{FF2B5EF4-FFF2-40B4-BE49-F238E27FC236}">
                <a16:creationId xmlns:a16="http://schemas.microsoft.com/office/drawing/2014/main" id="{662F1B45-F059-76C2-517A-4CF82AEA90A4}"/>
              </a:ext>
            </a:extLst>
          </p:cNvPr>
          <p:cNvSpPr txBox="1"/>
          <p:nvPr/>
        </p:nvSpPr>
        <p:spPr>
          <a:xfrm>
            <a:off x="-4197725" y="-4166041"/>
            <a:ext cx="8823960" cy="1938992"/>
          </a:xfrm>
          <a:prstGeom prst="rect">
            <a:avLst/>
          </a:prstGeom>
          <a:noFill/>
        </p:spPr>
        <p:txBody>
          <a:bodyPr wrap="square">
            <a:spAutoFit/>
          </a:bodyPr>
          <a:lstStyle/>
          <a:p>
            <a:r>
              <a:rPr lang="en-US" sz="3000" b="1" dirty="0"/>
              <a:t>Education:</a:t>
            </a:r>
            <a:br>
              <a:rPr lang="en-US" dirty="0"/>
            </a:br>
            <a:endParaRPr lang="en-US" dirty="0"/>
          </a:p>
          <a:p>
            <a:r>
              <a:rPr lang="en-US" dirty="0"/>
              <a:t>		University of Edinburgh</a:t>
            </a:r>
            <a:endParaRPr lang="en-US" dirty="0">
              <a:effectLst/>
            </a:endParaRPr>
          </a:p>
          <a:p>
            <a:endParaRPr lang="en-US" dirty="0"/>
          </a:p>
          <a:p>
            <a:endParaRPr lang="en-US" dirty="0"/>
          </a:p>
          <a:p>
            <a:endParaRPr lang="en-US" dirty="0"/>
          </a:p>
        </p:txBody>
      </p:sp>
      <p:pic>
        <p:nvPicPr>
          <p:cNvPr id="11" name="Picture 10" descr="University of Edinburgh | Research, Education, Campus, Innovation, Alumni,  &amp; Facts | Britannica">
            <a:extLst>
              <a:ext uri="{FF2B5EF4-FFF2-40B4-BE49-F238E27FC236}">
                <a16:creationId xmlns:a16="http://schemas.microsoft.com/office/drawing/2014/main" id="{DB14416F-AC5E-14E6-BB14-DBEC5178F2A9}"/>
              </a:ext>
            </a:extLst>
          </p:cNvPr>
          <p:cNvPicPr>
            <a:picLocks noChangeAspect="1"/>
          </p:cNvPicPr>
          <p:nvPr/>
        </p:nvPicPr>
        <p:blipFill>
          <a:blip r:embed="rId7"/>
          <a:stretch>
            <a:fillRect/>
          </a:stretch>
        </p:blipFill>
        <p:spPr>
          <a:xfrm>
            <a:off x="-6551686" y="807119"/>
            <a:ext cx="3495986" cy="2836580"/>
          </a:xfrm>
          <a:prstGeom prst="rect">
            <a:avLst/>
          </a:prstGeom>
          <a:effectLst>
            <a:softEdge rad="215900"/>
          </a:effectLst>
        </p:spPr>
      </p:pic>
      <p:sp>
        <p:nvSpPr>
          <p:cNvPr id="14" name="TextBox 13">
            <a:extLst>
              <a:ext uri="{FF2B5EF4-FFF2-40B4-BE49-F238E27FC236}">
                <a16:creationId xmlns:a16="http://schemas.microsoft.com/office/drawing/2014/main" id="{3D5B3E33-5982-1C0C-80EA-0822759D6633}"/>
              </a:ext>
            </a:extLst>
          </p:cNvPr>
          <p:cNvSpPr txBox="1"/>
          <p:nvPr/>
        </p:nvSpPr>
        <p:spPr>
          <a:xfrm>
            <a:off x="13351806" y="-1113800"/>
            <a:ext cx="8823960" cy="369332"/>
          </a:xfrm>
          <a:prstGeom prst="rect">
            <a:avLst/>
          </a:prstGeom>
          <a:noFill/>
        </p:spPr>
        <p:txBody>
          <a:bodyPr wrap="square">
            <a:spAutoFit/>
          </a:bodyPr>
          <a:lstStyle/>
          <a:p>
            <a:r>
              <a:rPr lang="en-US" sz="1800" dirty="0"/>
              <a:t>Peterhouse, Cambridge</a:t>
            </a:r>
          </a:p>
        </p:txBody>
      </p:sp>
      <p:sp>
        <p:nvSpPr>
          <p:cNvPr id="16" name="TextBox 15">
            <a:extLst>
              <a:ext uri="{FF2B5EF4-FFF2-40B4-BE49-F238E27FC236}">
                <a16:creationId xmlns:a16="http://schemas.microsoft.com/office/drawing/2014/main" id="{BCD16B2D-601F-5B04-05F1-375CDD575DFA}"/>
              </a:ext>
            </a:extLst>
          </p:cNvPr>
          <p:cNvSpPr txBox="1"/>
          <p:nvPr/>
        </p:nvSpPr>
        <p:spPr>
          <a:xfrm>
            <a:off x="1684020" y="-2495468"/>
            <a:ext cx="8823960" cy="369332"/>
          </a:xfrm>
          <a:prstGeom prst="rect">
            <a:avLst/>
          </a:prstGeom>
          <a:noFill/>
        </p:spPr>
        <p:txBody>
          <a:bodyPr wrap="square">
            <a:spAutoFit/>
          </a:bodyPr>
          <a:lstStyle/>
          <a:p>
            <a:r>
              <a:rPr lang="en-US" sz="1800" dirty="0"/>
              <a:t>Trinity College, Cambridge</a:t>
            </a:r>
          </a:p>
        </p:txBody>
      </p:sp>
      <p:pic>
        <p:nvPicPr>
          <p:cNvPr id="17" name="Picture 16" descr="Peterhouse, Cambridge - Wikipedia">
            <a:extLst>
              <a:ext uri="{FF2B5EF4-FFF2-40B4-BE49-F238E27FC236}">
                <a16:creationId xmlns:a16="http://schemas.microsoft.com/office/drawing/2014/main" id="{74B9F1E4-5DF2-6CDC-279D-AFE1DAC8BF7E}"/>
              </a:ext>
            </a:extLst>
          </p:cNvPr>
          <p:cNvPicPr>
            <a:picLocks noChangeAspect="1"/>
          </p:cNvPicPr>
          <p:nvPr/>
        </p:nvPicPr>
        <p:blipFill>
          <a:blip r:embed="rId8"/>
          <a:stretch>
            <a:fillRect/>
          </a:stretch>
        </p:blipFill>
        <p:spPr>
          <a:xfrm>
            <a:off x="7705544" y="7838123"/>
            <a:ext cx="3703159" cy="2795522"/>
          </a:xfrm>
          <a:prstGeom prst="rect">
            <a:avLst/>
          </a:prstGeom>
          <a:effectLst>
            <a:softEdge rad="266700"/>
          </a:effectLst>
        </p:spPr>
      </p:pic>
      <p:pic>
        <p:nvPicPr>
          <p:cNvPr id="18" name="Picture 17" descr="Trinity College, Cambridge - Wikipedia">
            <a:extLst>
              <a:ext uri="{FF2B5EF4-FFF2-40B4-BE49-F238E27FC236}">
                <a16:creationId xmlns:a16="http://schemas.microsoft.com/office/drawing/2014/main" id="{31257885-77D6-5CF2-0D93-15C970B1A49D}"/>
              </a:ext>
            </a:extLst>
          </p:cNvPr>
          <p:cNvPicPr>
            <a:picLocks noChangeAspect="1"/>
          </p:cNvPicPr>
          <p:nvPr/>
        </p:nvPicPr>
        <p:blipFill>
          <a:blip r:embed="rId9"/>
          <a:stretch>
            <a:fillRect/>
          </a:stretch>
        </p:blipFill>
        <p:spPr>
          <a:xfrm>
            <a:off x="14060350" y="1946419"/>
            <a:ext cx="4779648" cy="2682047"/>
          </a:xfrm>
          <a:prstGeom prst="rect">
            <a:avLst/>
          </a:prstGeom>
          <a:solidFill>
            <a:schemeClr val="tx2">
              <a:lumMod val="75000"/>
              <a:lumOff val="25000"/>
            </a:schemeClr>
          </a:solidFill>
          <a:effectLst>
            <a:softEdge rad="165100"/>
          </a:effectLst>
        </p:spPr>
      </p:pic>
      <p:sp>
        <p:nvSpPr>
          <p:cNvPr id="7" name="TextBox 6">
            <a:extLst>
              <a:ext uri="{FF2B5EF4-FFF2-40B4-BE49-F238E27FC236}">
                <a16:creationId xmlns:a16="http://schemas.microsoft.com/office/drawing/2014/main" id="{E88FFBBA-44AD-21DC-4E78-20C988A75180}"/>
              </a:ext>
            </a:extLst>
          </p:cNvPr>
          <p:cNvSpPr txBox="1"/>
          <p:nvPr/>
        </p:nvSpPr>
        <p:spPr>
          <a:xfrm>
            <a:off x="170480" y="1070402"/>
            <a:ext cx="14381544" cy="553998"/>
          </a:xfrm>
          <a:prstGeom prst="rect">
            <a:avLst/>
          </a:prstGeom>
          <a:noFill/>
        </p:spPr>
        <p:txBody>
          <a:bodyPr wrap="square">
            <a:spAutoFit/>
          </a:bodyPr>
          <a:lstStyle/>
          <a:p>
            <a:r>
              <a:rPr lang="en-US" sz="3000" b="1" dirty="0"/>
              <a:t>Kinetic Theory of Gases</a:t>
            </a:r>
          </a:p>
        </p:txBody>
      </p:sp>
      <p:sp>
        <p:nvSpPr>
          <p:cNvPr id="12" name="TextBox 11">
            <a:extLst>
              <a:ext uri="{FF2B5EF4-FFF2-40B4-BE49-F238E27FC236}">
                <a16:creationId xmlns:a16="http://schemas.microsoft.com/office/drawing/2014/main" id="{B449538B-0ACF-AA0E-54C5-3DF7D1B34F14}"/>
              </a:ext>
            </a:extLst>
          </p:cNvPr>
          <p:cNvSpPr txBox="1"/>
          <p:nvPr/>
        </p:nvSpPr>
        <p:spPr>
          <a:xfrm>
            <a:off x="239308" y="1784199"/>
            <a:ext cx="4217068" cy="923330"/>
          </a:xfrm>
          <a:prstGeom prst="rect">
            <a:avLst/>
          </a:prstGeom>
          <a:noFill/>
        </p:spPr>
        <p:txBody>
          <a:bodyPr wrap="square">
            <a:spAutoFit/>
          </a:bodyPr>
          <a:lstStyle/>
          <a:p>
            <a:r>
              <a:rPr lang="en-US" dirty="0"/>
              <a:t>Helped explain how the motion of tiny gas molecules relates to temperature and pressure.</a:t>
            </a:r>
          </a:p>
        </p:txBody>
      </p:sp>
      <p:pic>
        <p:nvPicPr>
          <p:cNvPr id="15" name="Picture 14" descr="https://ethw-images.s3.us-east-va.perf.cloud.ovh.us/ethw/a/a0/Maxwell1.jpg">
            <a:extLst>
              <a:ext uri="{FF2B5EF4-FFF2-40B4-BE49-F238E27FC236}">
                <a16:creationId xmlns:a16="http://schemas.microsoft.com/office/drawing/2014/main" id="{355CE506-72A2-2B58-B4F6-38B713B5DBA7}"/>
              </a:ext>
            </a:extLst>
          </p:cNvPr>
          <p:cNvPicPr>
            <a:picLocks noChangeAspect="1"/>
          </p:cNvPicPr>
          <p:nvPr/>
        </p:nvPicPr>
        <p:blipFill>
          <a:blip r:embed="rId10"/>
          <a:stretch>
            <a:fillRect/>
          </a:stretch>
        </p:blipFill>
        <p:spPr>
          <a:xfrm flipH="1">
            <a:off x="124895" y="239224"/>
            <a:ext cx="87794" cy="6421763"/>
          </a:xfrm>
          <a:prstGeom prst="rect">
            <a:avLst/>
          </a:prstGeom>
        </p:spPr>
      </p:pic>
      <p:pic>
        <p:nvPicPr>
          <p:cNvPr id="3" name="Picture 2" descr="https://ethw-images.s3.us-east-va.perf.cloud.ovh.us/ethw/a/a0/Maxwell1.jpg">
            <a:extLst>
              <a:ext uri="{FF2B5EF4-FFF2-40B4-BE49-F238E27FC236}">
                <a16:creationId xmlns:a16="http://schemas.microsoft.com/office/drawing/2014/main" id="{27DE0903-22A9-1C96-3800-A78DA7B7FC4B}"/>
              </a:ext>
            </a:extLst>
          </p:cNvPr>
          <p:cNvPicPr>
            <a:picLocks noChangeAspect="1"/>
          </p:cNvPicPr>
          <p:nvPr/>
        </p:nvPicPr>
        <p:blipFill>
          <a:blip r:embed="rId10"/>
          <a:stretch>
            <a:fillRect/>
          </a:stretch>
        </p:blipFill>
        <p:spPr>
          <a:xfrm flipH="1">
            <a:off x="11933724" y="239224"/>
            <a:ext cx="87795" cy="6421858"/>
          </a:xfrm>
          <a:prstGeom prst="rect">
            <a:avLst/>
          </a:prstGeom>
        </p:spPr>
      </p:pic>
      <p:pic>
        <p:nvPicPr>
          <p:cNvPr id="9" name="Picture 8" descr="https://ethw-images.s3.us-east-va.perf.cloud.ovh.us/ethw/a/a0/Maxwell1.jpg">
            <a:extLst>
              <a:ext uri="{FF2B5EF4-FFF2-40B4-BE49-F238E27FC236}">
                <a16:creationId xmlns:a16="http://schemas.microsoft.com/office/drawing/2014/main" id="{BF71FD09-4686-5199-638A-63BCE4FF324A}"/>
              </a:ext>
            </a:extLst>
          </p:cNvPr>
          <p:cNvPicPr>
            <a:picLocks noChangeAspect="1"/>
          </p:cNvPicPr>
          <p:nvPr/>
        </p:nvPicPr>
        <p:blipFill>
          <a:blip r:embed="rId10"/>
          <a:stretch>
            <a:fillRect/>
          </a:stretch>
        </p:blipFill>
        <p:spPr>
          <a:xfrm rot="5400000" flipH="1">
            <a:off x="6046079" y="-5720797"/>
            <a:ext cx="57629" cy="11893250"/>
          </a:xfrm>
          <a:prstGeom prst="rect">
            <a:avLst/>
          </a:prstGeom>
        </p:spPr>
      </p:pic>
      <p:pic>
        <p:nvPicPr>
          <p:cNvPr id="29" name="Picture 28" descr="https://ethw-images.s3.us-east-va.perf.cloud.ovh.us/ethw/a/a0/Maxwell1.jpg">
            <a:extLst>
              <a:ext uri="{FF2B5EF4-FFF2-40B4-BE49-F238E27FC236}">
                <a16:creationId xmlns:a16="http://schemas.microsoft.com/office/drawing/2014/main" id="{4574F21E-B252-6FAB-C443-97928A53FBF4}"/>
              </a:ext>
            </a:extLst>
          </p:cNvPr>
          <p:cNvPicPr>
            <a:picLocks noChangeAspect="1"/>
          </p:cNvPicPr>
          <p:nvPr/>
        </p:nvPicPr>
        <p:blipFill>
          <a:blip r:embed="rId10"/>
          <a:stretch>
            <a:fillRect/>
          </a:stretch>
        </p:blipFill>
        <p:spPr>
          <a:xfrm rot="5400000" flipH="1">
            <a:off x="6046080" y="685549"/>
            <a:ext cx="57629" cy="11893250"/>
          </a:xfrm>
          <a:prstGeom prst="rect">
            <a:avLst/>
          </a:prstGeom>
        </p:spPr>
      </p:pic>
      <p:sp>
        <p:nvSpPr>
          <p:cNvPr id="44" name="TextBox 43">
            <a:extLst>
              <a:ext uri="{FF2B5EF4-FFF2-40B4-BE49-F238E27FC236}">
                <a16:creationId xmlns:a16="http://schemas.microsoft.com/office/drawing/2014/main" id="{22EBE219-FD99-8FF6-22F9-5334857F4566}"/>
              </a:ext>
            </a:extLst>
          </p:cNvPr>
          <p:cNvSpPr txBox="1"/>
          <p:nvPr/>
        </p:nvSpPr>
        <p:spPr>
          <a:xfrm>
            <a:off x="170480" y="254642"/>
            <a:ext cx="2930226" cy="707886"/>
          </a:xfrm>
          <a:prstGeom prst="rect">
            <a:avLst/>
          </a:prstGeom>
          <a:noFill/>
        </p:spPr>
        <p:txBody>
          <a:bodyPr wrap="none" rtlCol="0">
            <a:spAutoFit/>
          </a:bodyPr>
          <a:lstStyle/>
          <a:p>
            <a:r>
              <a:rPr lang="en-US" sz="4000" b="1" i="1" dirty="0"/>
              <a:t>Discoveries</a:t>
            </a:r>
          </a:p>
        </p:txBody>
      </p:sp>
      <p:pic>
        <p:nvPicPr>
          <p:cNvPr id="28" name="Picture 27" descr="https://ethw-images.s3.us-east-va.perf.cloud.ovh.us/ethw/a/a0/Maxwell1.jpg">
            <a:extLst>
              <a:ext uri="{FF2B5EF4-FFF2-40B4-BE49-F238E27FC236}">
                <a16:creationId xmlns:a16="http://schemas.microsoft.com/office/drawing/2014/main" id="{523FA502-2796-EB78-F2B6-DBA5CD561971}"/>
              </a:ext>
            </a:extLst>
          </p:cNvPr>
          <p:cNvPicPr>
            <a:picLocks noChangeAspect="1"/>
          </p:cNvPicPr>
          <p:nvPr/>
        </p:nvPicPr>
        <p:blipFill>
          <a:blip r:embed="rId10"/>
          <a:stretch>
            <a:fillRect/>
          </a:stretch>
        </p:blipFill>
        <p:spPr>
          <a:xfrm>
            <a:off x="453877" y="3667541"/>
            <a:ext cx="4539244" cy="2089940"/>
          </a:xfrm>
          <a:prstGeom prst="rect">
            <a:avLst/>
          </a:prstGeom>
        </p:spPr>
      </p:pic>
      <p:grpSp>
        <p:nvGrpSpPr>
          <p:cNvPr id="52" name="Group 51">
            <a:extLst>
              <a:ext uri="{FF2B5EF4-FFF2-40B4-BE49-F238E27FC236}">
                <a16:creationId xmlns:a16="http://schemas.microsoft.com/office/drawing/2014/main" id="{8DC73E82-161E-A70C-E5F6-CD1E8311A752}"/>
              </a:ext>
            </a:extLst>
          </p:cNvPr>
          <p:cNvGrpSpPr/>
          <p:nvPr/>
        </p:nvGrpSpPr>
        <p:grpSpPr>
          <a:xfrm>
            <a:off x="7656588" y="3577338"/>
            <a:ext cx="3056588" cy="2602097"/>
            <a:chOff x="7656588" y="3577338"/>
            <a:chExt cx="3056588" cy="2602097"/>
          </a:xfrm>
        </p:grpSpPr>
        <p:pic>
          <p:nvPicPr>
            <p:cNvPr id="13" name="Picture 12">
              <a:extLst>
                <a:ext uri="{FF2B5EF4-FFF2-40B4-BE49-F238E27FC236}">
                  <a16:creationId xmlns:a16="http://schemas.microsoft.com/office/drawing/2014/main" id="{9E0AA29B-47B2-480A-B2DF-FDF58DF3876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11058" y="3577338"/>
              <a:ext cx="2704971" cy="2602097"/>
            </a:xfrm>
            <a:prstGeom prst="rect">
              <a:avLst/>
            </a:prstGeom>
          </p:spPr>
        </p:pic>
        <p:sp>
          <p:nvSpPr>
            <p:cNvPr id="35" name="Oval 34">
              <a:extLst>
                <a:ext uri="{FF2B5EF4-FFF2-40B4-BE49-F238E27FC236}">
                  <a16:creationId xmlns:a16="http://schemas.microsoft.com/office/drawing/2014/main" id="{402A7869-3DEB-13FA-8A06-8666AF8A10BA}"/>
                </a:ext>
              </a:extLst>
            </p:cNvPr>
            <p:cNvSpPr/>
            <p:nvPr/>
          </p:nvSpPr>
          <p:spPr>
            <a:xfrm>
              <a:off x="10100849" y="4616130"/>
              <a:ext cx="612327" cy="613101"/>
            </a:xfrm>
            <a:prstGeom prst="ellipse">
              <a:avLst/>
            </a:prstGeom>
            <a:blipFill>
              <a:blip r:embed="rId1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894AD929-267E-087F-6C7A-20C32B7222DE}"/>
                </a:ext>
              </a:extLst>
            </p:cNvPr>
            <p:cNvSpPr/>
            <p:nvPr/>
          </p:nvSpPr>
          <p:spPr>
            <a:xfrm>
              <a:off x="7656588" y="4579153"/>
              <a:ext cx="612327" cy="613101"/>
            </a:xfrm>
            <a:prstGeom prst="ellipse">
              <a:avLst/>
            </a:prstGeom>
            <a:blipFill>
              <a:blip r:embed="rId1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2" name="Picture 41">
            <a:extLst>
              <a:ext uri="{FF2B5EF4-FFF2-40B4-BE49-F238E27FC236}">
                <a16:creationId xmlns:a16="http://schemas.microsoft.com/office/drawing/2014/main" id="{DF4459CF-2592-F938-332F-69EAF1A9582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781550" y="7074913"/>
            <a:ext cx="1101156" cy="1319093"/>
          </a:xfrm>
          <a:prstGeom prst="rect">
            <a:avLst/>
          </a:prstGeom>
        </p:spPr>
      </p:pic>
      <p:sp>
        <p:nvSpPr>
          <p:cNvPr id="33" name="Oval 32">
            <a:extLst>
              <a:ext uri="{FF2B5EF4-FFF2-40B4-BE49-F238E27FC236}">
                <a16:creationId xmlns:a16="http://schemas.microsoft.com/office/drawing/2014/main" id="{F3542547-BAAC-AC46-DCB2-E8379725489F}"/>
              </a:ext>
            </a:extLst>
          </p:cNvPr>
          <p:cNvSpPr/>
          <p:nvPr/>
        </p:nvSpPr>
        <p:spPr>
          <a:xfrm>
            <a:off x="9137446" y="4805301"/>
            <a:ext cx="445123" cy="440170"/>
          </a:xfrm>
          <a:prstGeom prst="ellipse">
            <a:avLst/>
          </a:prstGeom>
          <a:blipFill>
            <a:blip r:embed="rId1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7C14D58B-F065-933D-7473-4FCDAEB942D3}"/>
              </a:ext>
            </a:extLst>
          </p:cNvPr>
          <p:cNvSpPr/>
          <p:nvPr/>
        </p:nvSpPr>
        <p:spPr>
          <a:xfrm>
            <a:off x="8787195" y="4488800"/>
            <a:ext cx="445123" cy="440170"/>
          </a:xfrm>
          <a:prstGeom prst="ellipse">
            <a:avLst/>
          </a:prstGeom>
          <a:blipFill>
            <a:blip r:embed="rId1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5466BE12-055D-C0AB-5F13-ACD8A5872752}"/>
              </a:ext>
            </a:extLst>
          </p:cNvPr>
          <p:cNvGrpSpPr/>
          <p:nvPr/>
        </p:nvGrpSpPr>
        <p:grpSpPr>
          <a:xfrm>
            <a:off x="8819255" y="4824547"/>
            <a:ext cx="445123" cy="492443"/>
            <a:chOff x="8692214" y="4159365"/>
            <a:chExt cx="445123" cy="492443"/>
          </a:xfrm>
        </p:grpSpPr>
        <p:sp>
          <p:nvSpPr>
            <p:cNvPr id="41" name="Oval 40">
              <a:extLst>
                <a:ext uri="{FF2B5EF4-FFF2-40B4-BE49-F238E27FC236}">
                  <a16:creationId xmlns:a16="http://schemas.microsoft.com/office/drawing/2014/main" id="{A82C648C-04B2-033A-E6E1-B8CA9D45A03D}"/>
                </a:ext>
              </a:extLst>
            </p:cNvPr>
            <p:cNvSpPr/>
            <p:nvPr/>
          </p:nvSpPr>
          <p:spPr>
            <a:xfrm>
              <a:off x="8692214" y="4166309"/>
              <a:ext cx="445123" cy="440170"/>
            </a:xfrm>
            <a:prstGeom prst="ellipse">
              <a:avLst/>
            </a:prstGeom>
            <a:blipFill>
              <a:blip r:embed="rId3"/>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C2D8A8B9-8B6F-6174-A388-3837344223AE}"/>
                </a:ext>
              </a:extLst>
            </p:cNvPr>
            <p:cNvSpPr txBox="1"/>
            <p:nvPr/>
          </p:nvSpPr>
          <p:spPr>
            <a:xfrm>
              <a:off x="8738626" y="4159365"/>
              <a:ext cx="179286" cy="492443"/>
            </a:xfrm>
            <a:prstGeom prst="rect">
              <a:avLst/>
            </a:prstGeom>
            <a:noFill/>
          </p:spPr>
          <p:txBody>
            <a:bodyPr wrap="square" rtlCol="0">
              <a:spAutoFit/>
            </a:bodyPr>
            <a:lstStyle/>
            <a:p>
              <a:r>
                <a:rPr lang="en-US" sz="2600" b="1" dirty="0"/>
                <a:t>+</a:t>
              </a:r>
            </a:p>
          </p:txBody>
        </p:sp>
      </p:grpSp>
    </p:spTree>
    <p:extLst>
      <p:ext uri="{BB962C8B-B14F-4D97-AF65-F5344CB8AC3E}">
        <p14:creationId xmlns:p14="http://schemas.microsoft.com/office/powerpoint/2010/main" val="12866206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2.08333E-7 -1.85185E-6 L -0.58646 0.37917 " pathEditMode="relative" rAng="0" ptsTypes="AA">
                                      <p:cBhvr>
                                        <p:cTn id="6" dur="1000" fill="hold"/>
                                        <p:tgtEl>
                                          <p:spTgt spid="23"/>
                                        </p:tgtEl>
                                        <p:attrNameLst>
                                          <p:attrName>ppt_x</p:attrName>
                                          <p:attrName>ppt_y</p:attrName>
                                        </p:attrNameLst>
                                      </p:cBhvr>
                                      <p:rCtr x="-29323" y="18958"/>
                                    </p:animMotion>
                                  </p:childTnLst>
                                </p:cTn>
                              </p:par>
                              <p:par>
                                <p:cTn id="7" presetID="42" presetClass="path" presetSubtype="0" accel="50000" decel="50000" fill="hold" grpId="0" nodeType="withEffect">
                                  <p:stCondLst>
                                    <p:cond delay="0"/>
                                  </p:stCondLst>
                                  <p:childTnLst>
                                    <p:animMotion origin="layout" path="M 1.04167E-6 -1.85185E-6 L -0.61068 0.30857 " pathEditMode="relative" rAng="0" ptsTypes="AA">
                                      <p:cBhvr>
                                        <p:cTn id="8" dur="1000" fill="hold"/>
                                        <p:tgtEl>
                                          <p:spTgt spid="36"/>
                                        </p:tgtEl>
                                        <p:attrNameLst>
                                          <p:attrName>ppt_x</p:attrName>
                                          <p:attrName>ppt_y</p:attrName>
                                        </p:attrNameLst>
                                      </p:cBhvr>
                                      <p:rCtr x="-30534" y="15417"/>
                                    </p:animMotion>
                                  </p:childTnLst>
                                </p:cTn>
                              </p:par>
                              <p:par>
                                <p:cTn id="9" presetID="42" presetClass="path" presetSubtype="0" accel="50000" decel="50000" fill="hold" grpId="0" nodeType="withEffect">
                                  <p:stCondLst>
                                    <p:cond delay="0"/>
                                  </p:stCondLst>
                                  <p:childTnLst>
                                    <p:animMotion origin="layout" path="M -2.29167E-6 -3.7037E-7 L -0.63554 0.15764 " pathEditMode="relative" rAng="0" ptsTypes="AA">
                                      <p:cBhvr>
                                        <p:cTn id="10" dur="1000" fill="hold"/>
                                        <p:tgtEl>
                                          <p:spTgt spid="25"/>
                                        </p:tgtEl>
                                        <p:attrNameLst>
                                          <p:attrName>ppt_x</p:attrName>
                                          <p:attrName>ppt_y</p:attrName>
                                        </p:attrNameLst>
                                      </p:cBhvr>
                                      <p:rCtr x="-31784" y="7870"/>
                                    </p:animMotion>
                                  </p:childTnLst>
                                </p:cTn>
                              </p:par>
                              <p:par>
                                <p:cTn id="11" presetID="42" presetClass="path" presetSubtype="0" accel="50000" decel="50000" fill="hold" grpId="0" nodeType="withEffect">
                                  <p:stCondLst>
                                    <p:cond delay="0"/>
                                  </p:stCondLst>
                                  <p:childTnLst>
                                    <p:animMotion origin="layout" path="M 1.04167E-6 -4.81481E-6 L -0.66224 0.06899 " pathEditMode="relative" rAng="0" ptsTypes="AA">
                                      <p:cBhvr>
                                        <p:cTn id="12" dur="1000" fill="hold"/>
                                        <p:tgtEl>
                                          <p:spTgt spid="37"/>
                                        </p:tgtEl>
                                        <p:attrNameLst>
                                          <p:attrName>ppt_x</p:attrName>
                                          <p:attrName>ppt_y</p:attrName>
                                        </p:attrNameLst>
                                      </p:cBhvr>
                                      <p:rCtr x="-33112" y="3449"/>
                                    </p:animMotion>
                                  </p:childTnLst>
                                </p:cTn>
                              </p:par>
                              <p:par>
                                <p:cTn id="13" presetID="42" presetClass="path" presetSubtype="0" accel="50000" decel="50000" fill="hold" grpId="0" nodeType="withEffect">
                                  <p:stCondLst>
                                    <p:cond delay="0"/>
                                  </p:stCondLst>
                                  <p:childTnLst>
                                    <p:animMotion origin="layout" path="M -2.08333E-7 -2.96296E-6 L -0.39779 -0.0412 " pathEditMode="relative" rAng="0" ptsTypes="AA">
                                      <p:cBhvr>
                                        <p:cTn id="14" dur="1000" fill="hold"/>
                                        <p:tgtEl>
                                          <p:spTgt spid="27"/>
                                        </p:tgtEl>
                                        <p:attrNameLst>
                                          <p:attrName>ppt_x</p:attrName>
                                          <p:attrName>ppt_y</p:attrName>
                                        </p:attrNameLst>
                                      </p:cBhvr>
                                      <p:rCtr x="-19896" y="-2060"/>
                                    </p:animMotion>
                                  </p:childTnLst>
                                </p:cTn>
                              </p:par>
                              <p:par>
                                <p:cTn id="15" presetID="42" presetClass="path" presetSubtype="0" accel="50000" decel="50000" fill="hold" grpId="0" nodeType="withEffect">
                                  <p:stCondLst>
                                    <p:cond delay="0"/>
                                  </p:stCondLst>
                                  <p:childTnLst>
                                    <p:animMotion origin="layout" path="M 0 -2.59259E-6 L -0.39141 0.08079 " pathEditMode="relative" rAng="0" ptsTypes="AA">
                                      <p:cBhvr>
                                        <p:cTn id="16" dur="1000" fill="hold"/>
                                        <p:tgtEl>
                                          <p:spTgt spid="34"/>
                                        </p:tgtEl>
                                        <p:attrNameLst>
                                          <p:attrName>ppt_x</p:attrName>
                                          <p:attrName>ppt_y</p:attrName>
                                        </p:attrNameLst>
                                      </p:cBhvr>
                                      <p:rCtr x="-19570" y="4028"/>
                                    </p:animMotion>
                                  </p:childTnLst>
                                </p:cTn>
                              </p:par>
                              <p:par>
                                <p:cTn id="17" presetID="42" presetClass="path" presetSubtype="0" accel="50000" decel="50000" fill="hold" grpId="0" nodeType="withEffect">
                                  <p:stCondLst>
                                    <p:cond delay="0"/>
                                  </p:stCondLst>
                                  <p:childTnLst>
                                    <p:animMotion origin="layout" path="M 2.91667E-6 7.40741E-7 L -0.42995 0.36991 " pathEditMode="relative" rAng="0" ptsTypes="AA">
                                      <p:cBhvr>
                                        <p:cTn id="18" dur="1000" fill="hold"/>
                                        <p:tgtEl>
                                          <p:spTgt spid="30"/>
                                        </p:tgtEl>
                                        <p:attrNameLst>
                                          <p:attrName>ppt_x</p:attrName>
                                          <p:attrName>ppt_y</p:attrName>
                                        </p:attrNameLst>
                                      </p:cBhvr>
                                      <p:rCtr x="-21497" y="18495"/>
                                    </p:animMotion>
                                  </p:childTnLst>
                                </p:cTn>
                              </p:par>
                              <p:par>
                                <p:cTn id="19" presetID="42" presetClass="path" presetSubtype="0" accel="50000" decel="50000" fill="hold" grpId="0" nodeType="withEffect">
                                  <p:stCondLst>
                                    <p:cond delay="0"/>
                                  </p:stCondLst>
                                  <p:childTnLst>
                                    <p:animMotion origin="layout" path="M -6.25E-7 -1.48148E-6 L -0.36406 0.4206 " pathEditMode="relative" rAng="0" ptsTypes="AA">
                                      <p:cBhvr>
                                        <p:cTn id="20" dur="1000" fill="hold"/>
                                        <p:tgtEl>
                                          <p:spTgt spid="19"/>
                                        </p:tgtEl>
                                        <p:attrNameLst>
                                          <p:attrName>ppt_x</p:attrName>
                                          <p:attrName>ppt_y</p:attrName>
                                        </p:attrNameLst>
                                      </p:cBhvr>
                                      <p:rCtr x="-18203" y="21019"/>
                                    </p:animMotion>
                                  </p:childTnLst>
                                </p:cTn>
                              </p:par>
                              <p:par>
                                <p:cTn id="21" presetID="1" presetClass="path" presetSubtype="0" accel="50000" decel="50000" fill="hold" nodeType="withEffect">
                                  <p:stCondLst>
                                    <p:cond delay="0"/>
                                  </p:stCondLst>
                                  <p:childTnLst>
                                    <p:animMotion origin="layout" path="M 2.70833E-6 2.96296E-6 C 0.02643 2.96296E-6 0.04791 0.02453 0.04791 0.05509 C 0.04791 0.08565 0.02643 0.11041 2.70833E-6 0.11041 C -0.02657 0.11041 -0.04792 0.08565 -0.04792 0.05509 C -0.04792 0.02453 -0.02657 2.96296E-6 2.70833E-6 2.96296E-6 Z " pathEditMode="relative" rAng="0" ptsTypes="AAAAA">
                                      <p:cBhvr>
                                        <p:cTn id="22" dur="2000" fill="hold"/>
                                        <p:tgtEl>
                                          <p:spTgt spid="28"/>
                                        </p:tgtEl>
                                        <p:attrNameLst>
                                          <p:attrName>ppt_x</p:attrName>
                                          <p:attrName>ppt_y</p:attrName>
                                        </p:attrNameLst>
                                      </p:cBhvr>
                                      <p:rCtr x="0" y="5509"/>
                                    </p:animMotion>
                                  </p:childTnLst>
                                </p:cTn>
                              </p:par>
                              <p:par>
                                <p:cTn id="23" presetID="8" presetClass="emph" presetSubtype="0" repeatCount="indefinite" fill="hold" nodeType="withEffect">
                                  <p:stCondLst>
                                    <p:cond delay="0"/>
                                  </p:stCondLst>
                                  <p:childTnLst>
                                    <p:animRot by="21600000">
                                      <p:cBhvr>
                                        <p:cTn id="24" dur="2000" fill="hold"/>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animBg="1"/>
      <p:bldP spid="36" grpId="0" animBg="1"/>
      <p:bldP spid="37" grpId="0" animBg="1"/>
      <p:bldP spid="19" grpId="0" animBg="1"/>
      <p:bldP spid="23" grpId="0" animBg="1"/>
      <p:bldP spid="25"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45000">
              <a:srgbClr val="FFFF00"/>
            </a:gs>
            <a:gs pos="2000">
              <a:srgbClr val="FF0000"/>
            </a:gs>
            <a:gs pos="23000">
              <a:schemeClr val="accent2"/>
            </a:gs>
            <a:gs pos="100000">
              <a:srgbClr val="7030A0"/>
            </a:gs>
            <a:gs pos="63000">
              <a:srgbClr val="00B050"/>
            </a:gs>
            <a:gs pos="81000">
              <a:srgbClr val="0070C0"/>
            </a:gs>
          </a:gsLst>
          <a:lin ang="5400000" scaled="0"/>
        </a:gradFill>
        <a:effectLst/>
      </p:bgPr>
    </p:bg>
    <p:spTree>
      <p:nvGrpSpPr>
        <p:cNvPr id="1" name="">
          <a:extLst>
            <a:ext uri="{FF2B5EF4-FFF2-40B4-BE49-F238E27FC236}">
              <a16:creationId xmlns:a16="http://schemas.microsoft.com/office/drawing/2014/main" id="{328FA502-9676-98A2-C0FC-CBFF21C0C1E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E4C97A2-656A-C751-70B6-3ACF3760E1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072" y="6858000"/>
            <a:ext cx="4878183" cy="5478893"/>
          </a:xfrm>
          <a:prstGeom prst="rect">
            <a:avLst/>
          </a:prstGeom>
        </p:spPr>
      </p:pic>
      <p:sp>
        <p:nvSpPr>
          <p:cNvPr id="4" name="Title 3">
            <a:extLst>
              <a:ext uri="{FF2B5EF4-FFF2-40B4-BE49-F238E27FC236}">
                <a16:creationId xmlns:a16="http://schemas.microsoft.com/office/drawing/2014/main" id="{03356C0E-62B7-4975-7A26-D251EBB04E20}"/>
              </a:ext>
            </a:extLst>
          </p:cNvPr>
          <p:cNvSpPr>
            <a:spLocks noGrp="1"/>
          </p:cNvSpPr>
          <p:nvPr>
            <p:ph type="ctrTitle"/>
          </p:nvPr>
        </p:nvSpPr>
        <p:spPr>
          <a:xfrm>
            <a:off x="-6367976" y="6283643"/>
            <a:ext cx="5740400" cy="574357"/>
          </a:xfrm>
        </p:spPr>
        <p:txBody>
          <a:bodyPr>
            <a:noAutofit/>
          </a:bodyPr>
          <a:lstStyle/>
          <a:p>
            <a:pPr algn="l"/>
            <a:r>
              <a:rPr lang="en-US" sz="4000" dirty="0">
                <a:latin typeface="Segoe UI Black" panose="020B0A02040204020203" pitchFamily="34" charset="0"/>
                <a:ea typeface="Segoe UI Black" panose="020B0A02040204020203" pitchFamily="34" charset="0"/>
              </a:rPr>
              <a:t>James Clerk Maxwell</a:t>
            </a:r>
          </a:p>
        </p:txBody>
      </p:sp>
      <p:sp>
        <p:nvSpPr>
          <p:cNvPr id="5" name="Title 3">
            <a:extLst>
              <a:ext uri="{FF2B5EF4-FFF2-40B4-BE49-F238E27FC236}">
                <a16:creationId xmlns:a16="http://schemas.microsoft.com/office/drawing/2014/main" id="{4F2A6FD9-7044-957A-E8F2-FDB7D49617EB}"/>
              </a:ext>
            </a:extLst>
          </p:cNvPr>
          <p:cNvSpPr txBox="1">
            <a:spLocks/>
          </p:cNvSpPr>
          <p:nvPr/>
        </p:nvSpPr>
        <p:spPr>
          <a:xfrm>
            <a:off x="9189720" y="-3196545"/>
            <a:ext cx="6004560" cy="574357"/>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000" dirty="0">
                <a:ea typeface="Segoe UI Black" panose="020B0A02040204020203" pitchFamily="34" charset="0"/>
              </a:rPr>
              <a:t>was a Scottish physicist and mathematician</a:t>
            </a:r>
          </a:p>
        </p:txBody>
      </p:sp>
      <p:sp>
        <p:nvSpPr>
          <p:cNvPr id="8" name="Title 3">
            <a:extLst>
              <a:ext uri="{FF2B5EF4-FFF2-40B4-BE49-F238E27FC236}">
                <a16:creationId xmlns:a16="http://schemas.microsoft.com/office/drawing/2014/main" id="{D61DB10A-C4F0-DE72-393E-C59AECB60ED1}"/>
              </a:ext>
            </a:extLst>
          </p:cNvPr>
          <p:cNvSpPr txBox="1">
            <a:spLocks/>
          </p:cNvSpPr>
          <p:nvPr/>
        </p:nvSpPr>
        <p:spPr>
          <a:xfrm>
            <a:off x="13819163" y="4628466"/>
            <a:ext cx="6004560" cy="5743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300" b="1" dirty="0">
                <a:ea typeface="Segoe UI Black" panose="020B0A02040204020203" pitchFamily="34" charset="0"/>
              </a:rPr>
              <a:t>Born</a:t>
            </a:r>
            <a:r>
              <a:rPr lang="en-US" sz="2300" dirty="0">
                <a:ea typeface="Segoe UI Black" panose="020B0A02040204020203" pitchFamily="34" charset="0"/>
              </a:rPr>
              <a:t>: 13 June 1831</a:t>
            </a:r>
            <a:br>
              <a:rPr lang="en-US" sz="2300" dirty="0">
                <a:ea typeface="Segoe UI Black" panose="020B0A02040204020203" pitchFamily="34" charset="0"/>
              </a:rPr>
            </a:br>
            <a:r>
              <a:rPr lang="en-US" sz="2300" b="1" dirty="0">
                <a:ea typeface="Segoe UI Black" panose="020B0A02040204020203" pitchFamily="34" charset="0"/>
              </a:rPr>
              <a:t>Died</a:t>
            </a:r>
            <a:r>
              <a:rPr lang="en-US" sz="2300" dirty="0">
                <a:ea typeface="Segoe UI Black" panose="020B0A02040204020203" pitchFamily="34" charset="0"/>
              </a:rPr>
              <a:t>: 5 November 1879 (at 48)</a:t>
            </a:r>
          </a:p>
        </p:txBody>
      </p:sp>
      <p:sp>
        <p:nvSpPr>
          <p:cNvPr id="10" name="TextBox 9">
            <a:extLst>
              <a:ext uri="{FF2B5EF4-FFF2-40B4-BE49-F238E27FC236}">
                <a16:creationId xmlns:a16="http://schemas.microsoft.com/office/drawing/2014/main" id="{63344E06-A50A-DC4F-971D-5BBB187925CB}"/>
              </a:ext>
            </a:extLst>
          </p:cNvPr>
          <p:cNvSpPr txBox="1"/>
          <p:nvPr/>
        </p:nvSpPr>
        <p:spPr>
          <a:xfrm>
            <a:off x="-4197725" y="-4166041"/>
            <a:ext cx="8823960" cy="1938992"/>
          </a:xfrm>
          <a:prstGeom prst="rect">
            <a:avLst/>
          </a:prstGeom>
          <a:noFill/>
        </p:spPr>
        <p:txBody>
          <a:bodyPr wrap="square">
            <a:spAutoFit/>
          </a:bodyPr>
          <a:lstStyle/>
          <a:p>
            <a:r>
              <a:rPr lang="en-US" sz="3000" b="1" dirty="0"/>
              <a:t>Education:</a:t>
            </a:r>
            <a:br>
              <a:rPr lang="en-US" dirty="0"/>
            </a:br>
            <a:endParaRPr lang="en-US" dirty="0"/>
          </a:p>
          <a:p>
            <a:r>
              <a:rPr lang="en-US" dirty="0"/>
              <a:t>		University of Edinburgh</a:t>
            </a:r>
            <a:endParaRPr lang="en-US" dirty="0">
              <a:effectLst/>
            </a:endParaRPr>
          </a:p>
          <a:p>
            <a:endParaRPr lang="en-US" dirty="0"/>
          </a:p>
          <a:p>
            <a:endParaRPr lang="en-US" dirty="0"/>
          </a:p>
          <a:p>
            <a:endParaRPr lang="en-US" dirty="0"/>
          </a:p>
        </p:txBody>
      </p:sp>
      <p:pic>
        <p:nvPicPr>
          <p:cNvPr id="11" name="Picture 10" descr="University of Edinburgh | Research, Education, Campus, Innovation, Alumni,  &amp; Facts | Britannica">
            <a:extLst>
              <a:ext uri="{FF2B5EF4-FFF2-40B4-BE49-F238E27FC236}">
                <a16:creationId xmlns:a16="http://schemas.microsoft.com/office/drawing/2014/main" id="{80149869-D6AD-16A9-C2CB-978DA2F42C3D}"/>
              </a:ext>
            </a:extLst>
          </p:cNvPr>
          <p:cNvPicPr>
            <a:picLocks noChangeAspect="1"/>
          </p:cNvPicPr>
          <p:nvPr/>
        </p:nvPicPr>
        <p:blipFill>
          <a:blip r:embed="rId4"/>
          <a:stretch>
            <a:fillRect/>
          </a:stretch>
        </p:blipFill>
        <p:spPr>
          <a:xfrm>
            <a:off x="-6551686" y="807119"/>
            <a:ext cx="3495986" cy="2836580"/>
          </a:xfrm>
          <a:prstGeom prst="rect">
            <a:avLst/>
          </a:prstGeom>
          <a:effectLst>
            <a:softEdge rad="215900"/>
          </a:effectLst>
        </p:spPr>
      </p:pic>
      <p:sp>
        <p:nvSpPr>
          <p:cNvPr id="14" name="TextBox 13">
            <a:extLst>
              <a:ext uri="{FF2B5EF4-FFF2-40B4-BE49-F238E27FC236}">
                <a16:creationId xmlns:a16="http://schemas.microsoft.com/office/drawing/2014/main" id="{0AEDF2DF-4E31-A174-6118-B6E220BF996F}"/>
              </a:ext>
            </a:extLst>
          </p:cNvPr>
          <p:cNvSpPr txBox="1"/>
          <p:nvPr/>
        </p:nvSpPr>
        <p:spPr>
          <a:xfrm>
            <a:off x="13351806" y="-1113800"/>
            <a:ext cx="8823960" cy="369332"/>
          </a:xfrm>
          <a:prstGeom prst="rect">
            <a:avLst/>
          </a:prstGeom>
          <a:noFill/>
        </p:spPr>
        <p:txBody>
          <a:bodyPr wrap="square">
            <a:spAutoFit/>
          </a:bodyPr>
          <a:lstStyle/>
          <a:p>
            <a:r>
              <a:rPr lang="en-US" sz="1800" dirty="0"/>
              <a:t>Peterhouse, Cambridge</a:t>
            </a:r>
          </a:p>
        </p:txBody>
      </p:sp>
      <p:sp>
        <p:nvSpPr>
          <p:cNvPr id="16" name="TextBox 15">
            <a:extLst>
              <a:ext uri="{FF2B5EF4-FFF2-40B4-BE49-F238E27FC236}">
                <a16:creationId xmlns:a16="http://schemas.microsoft.com/office/drawing/2014/main" id="{BA831999-0A7D-C85F-2B4C-38AB0D9FB1E2}"/>
              </a:ext>
            </a:extLst>
          </p:cNvPr>
          <p:cNvSpPr txBox="1"/>
          <p:nvPr/>
        </p:nvSpPr>
        <p:spPr>
          <a:xfrm>
            <a:off x="1684020" y="-2495468"/>
            <a:ext cx="8823960" cy="369332"/>
          </a:xfrm>
          <a:prstGeom prst="rect">
            <a:avLst/>
          </a:prstGeom>
          <a:noFill/>
        </p:spPr>
        <p:txBody>
          <a:bodyPr wrap="square">
            <a:spAutoFit/>
          </a:bodyPr>
          <a:lstStyle/>
          <a:p>
            <a:r>
              <a:rPr lang="en-US" sz="1800" dirty="0"/>
              <a:t>Trinity College, Cambridge</a:t>
            </a:r>
          </a:p>
        </p:txBody>
      </p:sp>
      <p:pic>
        <p:nvPicPr>
          <p:cNvPr id="17" name="Picture 16" descr="Peterhouse, Cambridge - Wikipedia">
            <a:extLst>
              <a:ext uri="{FF2B5EF4-FFF2-40B4-BE49-F238E27FC236}">
                <a16:creationId xmlns:a16="http://schemas.microsoft.com/office/drawing/2014/main" id="{0ABC5203-08B4-AADB-356E-D8AD4CCB0810}"/>
              </a:ext>
            </a:extLst>
          </p:cNvPr>
          <p:cNvPicPr>
            <a:picLocks noChangeAspect="1"/>
          </p:cNvPicPr>
          <p:nvPr/>
        </p:nvPicPr>
        <p:blipFill>
          <a:blip r:embed="rId5"/>
          <a:stretch>
            <a:fillRect/>
          </a:stretch>
        </p:blipFill>
        <p:spPr>
          <a:xfrm>
            <a:off x="7705544" y="7838123"/>
            <a:ext cx="3703159" cy="2795522"/>
          </a:xfrm>
          <a:prstGeom prst="rect">
            <a:avLst/>
          </a:prstGeom>
          <a:effectLst>
            <a:softEdge rad="266700"/>
          </a:effectLst>
        </p:spPr>
      </p:pic>
      <p:pic>
        <p:nvPicPr>
          <p:cNvPr id="18" name="Picture 17" descr="Trinity College, Cambridge - Wikipedia">
            <a:extLst>
              <a:ext uri="{FF2B5EF4-FFF2-40B4-BE49-F238E27FC236}">
                <a16:creationId xmlns:a16="http://schemas.microsoft.com/office/drawing/2014/main" id="{79F4CBE8-F1DC-B210-6887-5CD20AB81ECB}"/>
              </a:ext>
            </a:extLst>
          </p:cNvPr>
          <p:cNvPicPr>
            <a:picLocks noChangeAspect="1"/>
          </p:cNvPicPr>
          <p:nvPr/>
        </p:nvPicPr>
        <p:blipFill>
          <a:blip r:embed="rId6"/>
          <a:stretch>
            <a:fillRect/>
          </a:stretch>
        </p:blipFill>
        <p:spPr>
          <a:xfrm>
            <a:off x="14060350" y="1946419"/>
            <a:ext cx="4779648" cy="2682047"/>
          </a:xfrm>
          <a:prstGeom prst="rect">
            <a:avLst/>
          </a:prstGeom>
          <a:solidFill>
            <a:schemeClr val="tx2">
              <a:lumMod val="75000"/>
              <a:lumOff val="25000"/>
            </a:schemeClr>
          </a:solidFill>
          <a:effectLst>
            <a:softEdge rad="165100"/>
          </a:effectLst>
        </p:spPr>
      </p:pic>
      <p:sp>
        <p:nvSpPr>
          <p:cNvPr id="7" name="TextBox 6">
            <a:extLst>
              <a:ext uri="{FF2B5EF4-FFF2-40B4-BE49-F238E27FC236}">
                <a16:creationId xmlns:a16="http://schemas.microsoft.com/office/drawing/2014/main" id="{1E384450-7309-F128-F429-7ED57D6452C4}"/>
              </a:ext>
            </a:extLst>
          </p:cNvPr>
          <p:cNvSpPr txBox="1"/>
          <p:nvPr/>
        </p:nvSpPr>
        <p:spPr>
          <a:xfrm>
            <a:off x="170480" y="1070402"/>
            <a:ext cx="14381544" cy="553998"/>
          </a:xfrm>
          <a:prstGeom prst="rect">
            <a:avLst/>
          </a:prstGeom>
          <a:noFill/>
        </p:spPr>
        <p:txBody>
          <a:bodyPr wrap="square">
            <a:spAutoFit/>
          </a:bodyPr>
          <a:lstStyle/>
          <a:p>
            <a:r>
              <a:rPr lang="en-US" sz="3000" b="1" dirty="0"/>
              <a:t>Color photography</a:t>
            </a:r>
          </a:p>
        </p:txBody>
      </p:sp>
      <p:sp>
        <p:nvSpPr>
          <p:cNvPr id="12" name="TextBox 11">
            <a:extLst>
              <a:ext uri="{FF2B5EF4-FFF2-40B4-BE49-F238E27FC236}">
                <a16:creationId xmlns:a16="http://schemas.microsoft.com/office/drawing/2014/main" id="{3E651A88-1468-1075-C263-584C1CAA614B}"/>
              </a:ext>
            </a:extLst>
          </p:cNvPr>
          <p:cNvSpPr txBox="1"/>
          <p:nvPr/>
        </p:nvSpPr>
        <p:spPr>
          <a:xfrm>
            <a:off x="212689" y="1797586"/>
            <a:ext cx="4217068" cy="923330"/>
          </a:xfrm>
          <a:prstGeom prst="rect">
            <a:avLst/>
          </a:prstGeom>
          <a:noFill/>
        </p:spPr>
        <p:txBody>
          <a:bodyPr wrap="square">
            <a:spAutoFit/>
          </a:bodyPr>
          <a:lstStyle/>
          <a:p>
            <a:r>
              <a:rPr lang="en-US" dirty="0"/>
              <a:t>Demonstrated an early color photography technique in 1861 using red, green, and blue color filters.</a:t>
            </a:r>
          </a:p>
        </p:txBody>
      </p:sp>
      <p:pic>
        <p:nvPicPr>
          <p:cNvPr id="15" name="Picture 14" descr="https://ethw-images.s3.us-east-va.perf.cloud.ovh.us/ethw/a/a0/Maxwell1.jpg">
            <a:extLst>
              <a:ext uri="{FF2B5EF4-FFF2-40B4-BE49-F238E27FC236}">
                <a16:creationId xmlns:a16="http://schemas.microsoft.com/office/drawing/2014/main" id="{9E97FB32-7330-EF49-DF57-AF33B0A18F4E}"/>
              </a:ext>
            </a:extLst>
          </p:cNvPr>
          <p:cNvPicPr>
            <a:picLocks noChangeAspect="1"/>
          </p:cNvPicPr>
          <p:nvPr/>
        </p:nvPicPr>
        <p:blipFill>
          <a:blip r:embed="rId7"/>
          <a:stretch>
            <a:fillRect/>
          </a:stretch>
        </p:blipFill>
        <p:spPr>
          <a:xfrm flipH="1">
            <a:off x="124895" y="239224"/>
            <a:ext cx="87794" cy="6421763"/>
          </a:xfrm>
          <a:prstGeom prst="rect">
            <a:avLst/>
          </a:prstGeom>
        </p:spPr>
      </p:pic>
      <p:pic>
        <p:nvPicPr>
          <p:cNvPr id="3" name="Picture 2" descr="https://ethw-images.s3.us-east-va.perf.cloud.ovh.us/ethw/a/a0/Maxwell1.jpg">
            <a:extLst>
              <a:ext uri="{FF2B5EF4-FFF2-40B4-BE49-F238E27FC236}">
                <a16:creationId xmlns:a16="http://schemas.microsoft.com/office/drawing/2014/main" id="{C67A69D8-4385-3257-5EF6-CE7F7D5E4878}"/>
              </a:ext>
            </a:extLst>
          </p:cNvPr>
          <p:cNvPicPr>
            <a:picLocks noChangeAspect="1"/>
          </p:cNvPicPr>
          <p:nvPr/>
        </p:nvPicPr>
        <p:blipFill>
          <a:blip r:embed="rId7"/>
          <a:stretch>
            <a:fillRect/>
          </a:stretch>
        </p:blipFill>
        <p:spPr>
          <a:xfrm flipH="1">
            <a:off x="11933724" y="239224"/>
            <a:ext cx="87795" cy="6421858"/>
          </a:xfrm>
          <a:prstGeom prst="rect">
            <a:avLst/>
          </a:prstGeom>
        </p:spPr>
      </p:pic>
      <p:pic>
        <p:nvPicPr>
          <p:cNvPr id="9" name="Picture 8" descr="https://ethw-images.s3.us-east-va.perf.cloud.ovh.us/ethw/a/a0/Maxwell1.jpg">
            <a:extLst>
              <a:ext uri="{FF2B5EF4-FFF2-40B4-BE49-F238E27FC236}">
                <a16:creationId xmlns:a16="http://schemas.microsoft.com/office/drawing/2014/main" id="{3E3A23FF-58A2-24E0-9CA0-28B0E9499B53}"/>
              </a:ext>
            </a:extLst>
          </p:cNvPr>
          <p:cNvPicPr>
            <a:picLocks noChangeAspect="1"/>
          </p:cNvPicPr>
          <p:nvPr/>
        </p:nvPicPr>
        <p:blipFill>
          <a:blip r:embed="rId7"/>
          <a:stretch>
            <a:fillRect/>
          </a:stretch>
        </p:blipFill>
        <p:spPr>
          <a:xfrm rot="5400000" flipH="1">
            <a:off x="6046079" y="-5720797"/>
            <a:ext cx="57629" cy="11893250"/>
          </a:xfrm>
          <a:prstGeom prst="rect">
            <a:avLst/>
          </a:prstGeom>
        </p:spPr>
      </p:pic>
      <p:pic>
        <p:nvPicPr>
          <p:cNvPr id="29" name="Picture 28" descr="https://ethw-images.s3.us-east-va.perf.cloud.ovh.us/ethw/a/a0/Maxwell1.jpg">
            <a:extLst>
              <a:ext uri="{FF2B5EF4-FFF2-40B4-BE49-F238E27FC236}">
                <a16:creationId xmlns:a16="http://schemas.microsoft.com/office/drawing/2014/main" id="{99940926-73AF-1910-762E-9E68FDA4F696}"/>
              </a:ext>
            </a:extLst>
          </p:cNvPr>
          <p:cNvPicPr>
            <a:picLocks noChangeAspect="1"/>
          </p:cNvPicPr>
          <p:nvPr/>
        </p:nvPicPr>
        <p:blipFill>
          <a:blip r:embed="rId7"/>
          <a:stretch>
            <a:fillRect/>
          </a:stretch>
        </p:blipFill>
        <p:spPr>
          <a:xfrm rot="5400000" flipH="1">
            <a:off x="6046080" y="685549"/>
            <a:ext cx="57629" cy="11893250"/>
          </a:xfrm>
          <a:prstGeom prst="rect">
            <a:avLst/>
          </a:prstGeom>
        </p:spPr>
      </p:pic>
      <p:sp>
        <p:nvSpPr>
          <p:cNvPr id="44" name="TextBox 43">
            <a:extLst>
              <a:ext uri="{FF2B5EF4-FFF2-40B4-BE49-F238E27FC236}">
                <a16:creationId xmlns:a16="http://schemas.microsoft.com/office/drawing/2014/main" id="{CB9C6E49-C642-5596-2E17-7B3274CC24B7}"/>
              </a:ext>
            </a:extLst>
          </p:cNvPr>
          <p:cNvSpPr txBox="1"/>
          <p:nvPr/>
        </p:nvSpPr>
        <p:spPr>
          <a:xfrm>
            <a:off x="170480" y="254642"/>
            <a:ext cx="2930226" cy="707886"/>
          </a:xfrm>
          <a:prstGeom prst="rect">
            <a:avLst/>
          </a:prstGeom>
          <a:noFill/>
        </p:spPr>
        <p:txBody>
          <a:bodyPr wrap="none" rtlCol="0">
            <a:spAutoFit/>
          </a:bodyPr>
          <a:lstStyle/>
          <a:p>
            <a:r>
              <a:rPr lang="en-US" sz="4000" b="1" i="1" dirty="0"/>
              <a:t>Discoveries</a:t>
            </a:r>
          </a:p>
        </p:txBody>
      </p:sp>
      <p:pic>
        <p:nvPicPr>
          <p:cNvPr id="19" name="Picture 18" descr="https://ethw-images.s3.us-east-va.perf.cloud.ovh.us/ethw/a/a0/Maxwell1.jpg">
            <a:extLst>
              <a:ext uri="{FF2B5EF4-FFF2-40B4-BE49-F238E27FC236}">
                <a16:creationId xmlns:a16="http://schemas.microsoft.com/office/drawing/2014/main" id="{1A0900D6-DA6A-BD34-D851-0A0D69B4A07A}"/>
              </a:ext>
            </a:extLst>
          </p:cNvPr>
          <p:cNvPicPr>
            <a:picLocks noChangeAspect="1"/>
          </p:cNvPicPr>
          <p:nvPr/>
        </p:nvPicPr>
        <p:blipFill>
          <a:blip r:embed="rId7"/>
          <a:stretch>
            <a:fillRect/>
          </a:stretch>
        </p:blipFill>
        <p:spPr>
          <a:xfrm>
            <a:off x="453877" y="3667541"/>
            <a:ext cx="4539244" cy="2089940"/>
          </a:xfrm>
          <a:prstGeom prst="rect">
            <a:avLst/>
          </a:prstGeom>
        </p:spPr>
      </p:pic>
      <p:pic>
        <p:nvPicPr>
          <p:cNvPr id="21" name="Picture 20">
            <a:extLst>
              <a:ext uri="{FF2B5EF4-FFF2-40B4-BE49-F238E27FC236}">
                <a16:creationId xmlns:a16="http://schemas.microsoft.com/office/drawing/2014/main" id="{8527F8D1-B5F0-CEC9-355C-3724F4351EC6}"/>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453875" y="3667542"/>
            <a:ext cx="4539244" cy="2089986"/>
          </a:xfrm>
          <a:prstGeom prst="rect">
            <a:avLst/>
          </a:prstGeom>
        </p:spPr>
      </p:pic>
      <p:pic>
        <p:nvPicPr>
          <p:cNvPr id="23" name="Picture 22" descr="First Colour Photographic Image by Maxwell">
            <a:extLst>
              <a:ext uri="{FF2B5EF4-FFF2-40B4-BE49-F238E27FC236}">
                <a16:creationId xmlns:a16="http://schemas.microsoft.com/office/drawing/2014/main" id="{D43DD2B8-1ACA-49C5-F5D4-CBE0D048E4F7}"/>
              </a:ext>
            </a:extLst>
          </p:cNvPr>
          <p:cNvPicPr>
            <a:picLocks noChangeAspect="1"/>
          </p:cNvPicPr>
          <p:nvPr/>
        </p:nvPicPr>
        <p:blipFill>
          <a:blip r:embed="rId9"/>
          <a:stretch>
            <a:fillRect/>
          </a:stretch>
        </p:blipFill>
        <p:spPr>
          <a:xfrm>
            <a:off x="6140918" y="513186"/>
            <a:ext cx="3505035" cy="2866466"/>
          </a:xfrm>
          <a:prstGeom prst="rect">
            <a:avLst/>
          </a:prstGeom>
        </p:spPr>
      </p:pic>
      <p:pic>
        <p:nvPicPr>
          <p:cNvPr id="24" name="Picture 23" descr="Exploring Color Photography - Exploring Color Photography, 6th Edition  [Book]">
            <a:extLst>
              <a:ext uri="{FF2B5EF4-FFF2-40B4-BE49-F238E27FC236}">
                <a16:creationId xmlns:a16="http://schemas.microsoft.com/office/drawing/2014/main" id="{6376AED4-C9A9-F7B2-1D2C-55E535A89F1C}"/>
              </a:ext>
            </a:extLst>
          </p:cNvPr>
          <p:cNvPicPr>
            <a:picLocks noChangeAspect="1"/>
          </p:cNvPicPr>
          <p:nvPr/>
        </p:nvPicPr>
        <p:blipFill>
          <a:blip r:embed="rId10"/>
          <a:stretch>
            <a:fillRect/>
          </a:stretch>
        </p:blipFill>
        <p:spPr>
          <a:xfrm>
            <a:off x="8334880" y="2420803"/>
            <a:ext cx="2876186" cy="3834915"/>
          </a:xfrm>
          <a:prstGeom prst="rect">
            <a:avLst/>
          </a:prstGeom>
        </p:spPr>
      </p:pic>
    </p:spTree>
    <p:extLst>
      <p:ext uri="{BB962C8B-B14F-4D97-AF65-F5344CB8AC3E}">
        <p14:creationId xmlns:p14="http://schemas.microsoft.com/office/powerpoint/2010/main" val="41929523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45000">
              <a:srgbClr val="FFFF00"/>
            </a:gs>
            <a:gs pos="2000">
              <a:srgbClr val="FF0000"/>
            </a:gs>
            <a:gs pos="23000">
              <a:schemeClr val="accent2"/>
            </a:gs>
            <a:gs pos="100000">
              <a:srgbClr val="7030A0"/>
            </a:gs>
            <a:gs pos="63000">
              <a:srgbClr val="00B050"/>
            </a:gs>
            <a:gs pos="81000">
              <a:srgbClr val="0070C0"/>
            </a:gs>
          </a:gsLst>
          <a:lin ang="5400000" scaled="0"/>
        </a:gradFill>
        <a:effectLst/>
      </p:bgPr>
    </p:bg>
    <p:spTree>
      <p:nvGrpSpPr>
        <p:cNvPr id="1" name="">
          <a:extLst>
            <a:ext uri="{FF2B5EF4-FFF2-40B4-BE49-F238E27FC236}">
              <a16:creationId xmlns:a16="http://schemas.microsoft.com/office/drawing/2014/main" id="{67145ACF-4A18-D824-96B1-80ED8D477EE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383A80D-B5A7-145C-E12C-A04FCAE1FF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072" y="6858000"/>
            <a:ext cx="4878183" cy="5478893"/>
          </a:xfrm>
          <a:prstGeom prst="rect">
            <a:avLst/>
          </a:prstGeom>
        </p:spPr>
      </p:pic>
      <p:sp>
        <p:nvSpPr>
          <p:cNvPr id="4" name="Title 3">
            <a:extLst>
              <a:ext uri="{FF2B5EF4-FFF2-40B4-BE49-F238E27FC236}">
                <a16:creationId xmlns:a16="http://schemas.microsoft.com/office/drawing/2014/main" id="{46137A36-3820-6BCC-2A8B-C60CA324F0A1}"/>
              </a:ext>
            </a:extLst>
          </p:cNvPr>
          <p:cNvSpPr>
            <a:spLocks noGrp="1"/>
          </p:cNvSpPr>
          <p:nvPr>
            <p:ph type="ctrTitle"/>
          </p:nvPr>
        </p:nvSpPr>
        <p:spPr>
          <a:xfrm>
            <a:off x="-6367976" y="6283643"/>
            <a:ext cx="5740400" cy="574357"/>
          </a:xfrm>
        </p:spPr>
        <p:txBody>
          <a:bodyPr>
            <a:noAutofit/>
          </a:bodyPr>
          <a:lstStyle/>
          <a:p>
            <a:pPr algn="l"/>
            <a:r>
              <a:rPr lang="en-US" sz="4000" dirty="0">
                <a:latin typeface="Segoe UI Black" panose="020B0A02040204020203" pitchFamily="34" charset="0"/>
                <a:ea typeface="Segoe UI Black" panose="020B0A02040204020203" pitchFamily="34" charset="0"/>
              </a:rPr>
              <a:t>James Clerk Maxwell</a:t>
            </a:r>
          </a:p>
        </p:txBody>
      </p:sp>
      <p:sp>
        <p:nvSpPr>
          <p:cNvPr id="5" name="Title 3">
            <a:extLst>
              <a:ext uri="{FF2B5EF4-FFF2-40B4-BE49-F238E27FC236}">
                <a16:creationId xmlns:a16="http://schemas.microsoft.com/office/drawing/2014/main" id="{2BCA1E01-2825-7170-9D3D-A353F4C64B60}"/>
              </a:ext>
            </a:extLst>
          </p:cNvPr>
          <p:cNvSpPr txBox="1">
            <a:spLocks/>
          </p:cNvSpPr>
          <p:nvPr/>
        </p:nvSpPr>
        <p:spPr>
          <a:xfrm>
            <a:off x="9189720" y="-3196545"/>
            <a:ext cx="6004560" cy="574357"/>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000" dirty="0">
                <a:ea typeface="Segoe UI Black" panose="020B0A02040204020203" pitchFamily="34" charset="0"/>
              </a:rPr>
              <a:t>was a Scottish physicist and mathematician</a:t>
            </a:r>
          </a:p>
        </p:txBody>
      </p:sp>
      <p:sp>
        <p:nvSpPr>
          <p:cNvPr id="8" name="Title 3">
            <a:extLst>
              <a:ext uri="{FF2B5EF4-FFF2-40B4-BE49-F238E27FC236}">
                <a16:creationId xmlns:a16="http://schemas.microsoft.com/office/drawing/2014/main" id="{E2D81A5D-A5ED-C41A-EF87-B041997A4E6D}"/>
              </a:ext>
            </a:extLst>
          </p:cNvPr>
          <p:cNvSpPr txBox="1">
            <a:spLocks/>
          </p:cNvSpPr>
          <p:nvPr/>
        </p:nvSpPr>
        <p:spPr>
          <a:xfrm>
            <a:off x="13819163" y="4628466"/>
            <a:ext cx="6004560" cy="57435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300" b="1" dirty="0">
                <a:ea typeface="Segoe UI Black" panose="020B0A02040204020203" pitchFamily="34" charset="0"/>
              </a:rPr>
              <a:t>Born</a:t>
            </a:r>
            <a:r>
              <a:rPr lang="en-US" sz="2300" dirty="0">
                <a:ea typeface="Segoe UI Black" panose="020B0A02040204020203" pitchFamily="34" charset="0"/>
              </a:rPr>
              <a:t>: 13 June 1831</a:t>
            </a:r>
            <a:br>
              <a:rPr lang="en-US" sz="2300" dirty="0">
                <a:ea typeface="Segoe UI Black" panose="020B0A02040204020203" pitchFamily="34" charset="0"/>
              </a:rPr>
            </a:br>
            <a:r>
              <a:rPr lang="en-US" sz="2300" b="1" dirty="0">
                <a:ea typeface="Segoe UI Black" panose="020B0A02040204020203" pitchFamily="34" charset="0"/>
              </a:rPr>
              <a:t>Died</a:t>
            </a:r>
            <a:r>
              <a:rPr lang="en-US" sz="2300" dirty="0">
                <a:ea typeface="Segoe UI Black" panose="020B0A02040204020203" pitchFamily="34" charset="0"/>
              </a:rPr>
              <a:t>: 5 November 1879 (at 48)</a:t>
            </a:r>
          </a:p>
        </p:txBody>
      </p:sp>
      <p:sp>
        <p:nvSpPr>
          <p:cNvPr id="10" name="TextBox 9">
            <a:extLst>
              <a:ext uri="{FF2B5EF4-FFF2-40B4-BE49-F238E27FC236}">
                <a16:creationId xmlns:a16="http://schemas.microsoft.com/office/drawing/2014/main" id="{970A6F5A-5210-67B2-88D2-41D52B7189EC}"/>
              </a:ext>
            </a:extLst>
          </p:cNvPr>
          <p:cNvSpPr txBox="1"/>
          <p:nvPr/>
        </p:nvSpPr>
        <p:spPr>
          <a:xfrm>
            <a:off x="-4197725" y="-4166041"/>
            <a:ext cx="8823960" cy="1938992"/>
          </a:xfrm>
          <a:prstGeom prst="rect">
            <a:avLst/>
          </a:prstGeom>
          <a:noFill/>
        </p:spPr>
        <p:txBody>
          <a:bodyPr wrap="square">
            <a:spAutoFit/>
          </a:bodyPr>
          <a:lstStyle/>
          <a:p>
            <a:r>
              <a:rPr lang="en-US" sz="3000" b="1" dirty="0"/>
              <a:t>Education:</a:t>
            </a:r>
            <a:br>
              <a:rPr lang="en-US" dirty="0"/>
            </a:br>
            <a:endParaRPr lang="en-US" dirty="0"/>
          </a:p>
          <a:p>
            <a:r>
              <a:rPr lang="en-US" dirty="0"/>
              <a:t>		University of Edinburgh</a:t>
            </a:r>
            <a:endParaRPr lang="en-US" dirty="0">
              <a:effectLst/>
            </a:endParaRPr>
          </a:p>
          <a:p>
            <a:endParaRPr lang="en-US" dirty="0"/>
          </a:p>
          <a:p>
            <a:endParaRPr lang="en-US" dirty="0"/>
          </a:p>
          <a:p>
            <a:endParaRPr lang="en-US" dirty="0"/>
          </a:p>
        </p:txBody>
      </p:sp>
      <p:pic>
        <p:nvPicPr>
          <p:cNvPr id="11" name="Picture 10" descr="University of Edinburgh | Research, Education, Campus, Innovation, Alumni,  &amp; Facts | Britannica">
            <a:extLst>
              <a:ext uri="{FF2B5EF4-FFF2-40B4-BE49-F238E27FC236}">
                <a16:creationId xmlns:a16="http://schemas.microsoft.com/office/drawing/2014/main" id="{ADE1353B-C783-BC43-A305-D7F493397696}"/>
              </a:ext>
            </a:extLst>
          </p:cNvPr>
          <p:cNvPicPr>
            <a:picLocks noChangeAspect="1"/>
          </p:cNvPicPr>
          <p:nvPr/>
        </p:nvPicPr>
        <p:blipFill>
          <a:blip r:embed="rId5"/>
          <a:stretch>
            <a:fillRect/>
          </a:stretch>
        </p:blipFill>
        <p:spPr>
          <a:xfrm>
            <a:off x="-6551686" y="807119"/>
            <a:ext cx="3495986" cy="2836580"/>
          </a:xfrm>
          <a:prstGeom prst="rect">
            <a:avLst/>
          </a:prstGeom>
          <a:effectLst>
            <a:softEdge rad="215900"/>
          </a:effectLst>
        </p:spPr>
      </p:pic>
      <p:sp>
        <p:nvSpPr>
          <p:cNvPr id="14" name="TextBox 13">
            <a:extLst>
              <a:ext uri="{FF2B5EF4-FFF2-40B4-BE49-F238E27FC236}">
                <a16:creationId xmlns:a16="http://schemas.microsoft.com/office/drawing/2014/main" id="{29A22B25-805F-6198-37D2-227FC0C8077D}"/>
              </a:ext>
            </a:extLst>
          </p:cNvPr>
          <p:cNvSpPr txBox="1"/>
          <p:nvPr/>
        </p:nvSpPr>
        <p:spPr>
          <a:xfrm>
            <a:off x="13351806" y="-1113800"/>
            <a:ext cx="8823960" cy="369332"/>
          </a:xfrm>
          <a:prstGeom prst="rect">
            <a:avLst/>
          </a:prstGeom>
          <a:noFill/>
        </p:spPr>
        <p:txBody>
          <a:bodyPr wrap="square">
            <a:spAutoFit/>
          </a:bodyPr>
          <a:lstStyle/>
          <a:p>
            <a:r>
              <a:rPr lang="en-US" sz="1800" dirty="0"/>
              <a:t>Peterhouse, Cambridge</a:t>
            </a:r>
          </a:p>
        </p:txBody>
      </p:sp>
      <p:sp>
        <p:nvSpPr>
          <p:cNvPr id="16" name="TextBox 15">
            <a:extLst>
              <a:ext uri="{FF2B5EF4-FFF2-40B4-BE49-F238E27FC236}">
                <a16:creationId xmlns:a16="http://schemas.microsoft.com/office/drawing/2014/main" id="{15916A6B-CD78-B641-7FAC-2F93F10E440C}"/>
              </a:ext>
            </a:extLst>
          </p:cNvPr>
          <p:cNvSpPr txBox="1"/>
          <p:nvPr/>
        </p:nvSpPr>
        <p:spPr>
          <a:xfrm>
            <a:off x="1684020" y="-2495468"/>
            <a:ext cx="8823960" cy="369332"/>
          </a:xfrm>
          <a:prstGeom prst="rect">
            <a:avLst/>
          </a:prstGeom>
          <a:noFill/>
        </p:spPr>
        <p:txBody>
          <a:bodyPr wrap="square">
            <a:spAutoFit/>
          </a:bodyPr>
          <a:lstStyle/>
          <a:p>
            <a:r>
              <a:rPr lang="en-US" sz="1800" dirty="0"/>
              <a:t>Trinity College, Cambridge</a:t>
            </a:r>
          </a:p>
        </p:txBody>
      </p:sp>
      <p:pic>
        <p:nvPicPr>
          <p:cNvPr id="17" name="Picture 16" descr="Peterhouse, Cambridge - Wikipedia">
            <a:extLst>
              <a:ext uri="{FF2B5EF4-FFF2-40B4-BE49-F238E27FC236}">
                <a16:creationId xmlns:a16="http://schemas.microsoft.com/office/drawing/2014/main" id="{BDB66650-5139-D946-6E37-900467F1CE99}"/>
              </a:ext>
            </a:extLst>
          </p:cNvPr>
          <p:cNvPicPr>
            <a:picLocks noChangeAspect="1"/>
          </p:cNvPicPr>
          <p:nvPr/>
        </p:nvPicPr>
        <p:blipFill>
          <a:blip r:embed="rId6"/>
          <a:stretch>
            <a:fillRect/>
          </a:stretch>
        </p:blipFill>
        <p:spPr>
          <a:xfrm>
            <a:off x="7705544" y="7838123"/>
            <a:ext cx="3703159" cy="2795522"/>
          </a:xfrm>
          <a:prstGeom prst="rect">
            <a:avLst/>
          </a:prstGeom>
          <a:effectLst>
            <a:softEdge rad="266700"/>
          </a:effectLst>
        </p:spPr>
      </p:pic>
      <p:pic>
        <p:nvPicPr>
          <p:cNvPr id="18" name="Picture 17" descr="Trinity College, Cambridge - Wikipedia">
            <a:extLst>
              <a:ext uri="{FF2B5EF4-FFF2-40B4-BE49-F238E27FC236}">
                <a16:creationId xmlns:a16="http://schemas.microsoft.com/office/drawing/2014/main" id="{1113FFA8-1625-4967-BBEE-939CDFC80827}"/>
              </a:ext>
            </a:extLst>
          </p:cNvPr>
          <p:cNvPicPr>
            <a:picLocks noChangeAspect="1"/>
          </p:cNvPicPr>
          <p:nvPr/>
        </p:nvPicPr>
        <p:blipFill>
          <a:blip r:embed="rId7"/>
          <a:stretch>
            <a:fillRect/>
          </a:stretch>
        </p:blipFill>
        <p:spPr>
          <a:xfrm>
            <a:off x="14060350" y="1946419"/>
            <a:ext cx="4779648" cy="2682047"/>
          </a:xfrm>
          <a:prstGeom prst="rect">
            <a:avLst/>
          </a:prstGeom>
          <a:solidFill>
            <a:schemeClr val="tx2">
              <a:lumMod val="75000"/>
              <a:lumOff val="25000"/>
            </a:schemeClr>
          </a:solidFill>
          <a:effectLst>
            <a:softEdge rad="165100"/>
          </a:effectLst>
        </p:spPr>
      </p:pic>
      <p:sp>
        <p:nvSpPr>
          <p:cNvPr id="12" name="TextBox 11">
            <a:extLst>
              <a:ext uri="{FF2B5EF4-FFF2-40B4-BE49-F238E27FC236}">
                <a16:creationId xmlns:a16="http://schemas.microsoft.com/office/drawing/2014/main" id="{402624F9-530D-67FF-7E7B-D7C5A2558019}"/>
              </a:ext>
            </a:extLst>
          </p:cNvPr>
          <p:cNvSpPr txBox="1"/>
          <p:nvPr/>
        </p:nvSpPr>
        <p:spPr>
          <a:xfrm>
            <a:off x="261953" y="1123177"/>
            <a:ext cx="4832363" cy="3631763"/>
          </a:xfrm>
          <a:prstGeom prst="rect">
            <a:avLst/>
          </a:prstGeom>
          <a:noFill/>
        </p:spPr>
        <p:txBody>
          <a:bodyPr wrap="square">
            <a:spAutoFit/>
          </a:bodyPr>
          <a:lstStyle/>
          <a:p>
            <a:r>
              <a:rPr lang="en-US" sz="2300" dirty="0"/>
              <a:t>James Clerk Maxwell developed equations explaining electromagnetism and proved theoretically that light is an electromagnetic wave. He also helped explain how gas particles move and behave. His discoveries laid the foundation for modern technologies like radio, radar, and wireless communication.</a:t>
            </a:r>
          </a:p>
        </p:txBody>
      </p:sp>
      <p:pic>
        <p:nvPicPr>
          <p:cNvPr id="15" name="Picture 14" descr="https://ethw-images.s3.us-east-va.perf.cloud.ovh.us/ethw/a/a0/Maxwell1.jpg">
            <a:extLst>
              <a:ext uri="{FF2B5EF4-FFF2-40B4-BE49-F238E27FC236}">
                <a16:creationId xmlns:a16="http://schemas.microsoft.com/office/drawing/2014/main" id="{76F6EF08-C2C1-1103-77C1-6DE4A67F7775}"/>
              </a:ext>
            </a:extLst>
          </p:cNvPr>
          <p:cNvPicPr>
            <a:picLocks noChangeAspect="1"/>
          </p:cNvPicPr>
          <p:nvPr/>
        </p:nvPicPr>
        <p:blipFill>
          <a:blip r:embed="rId8"/>
          <a:stretch>
            <a:fillRect/>
          </a:stretch>
        </p:blipFill>
        <p:spPr>
          <a:xfrm flipH="1">
            <a:off x="124895" y="239224"/>
            <a:ext cx="87794" cy="6421763"/>
          </a:xfrm>
          <a:prstGeom prst="rect">
            <a:avLst/>
          </a:prstGeom>
        </p:spPr>
      </p:pic>
      <p:pic>
        <p:nvPicPr>
          <p:cNvPr id="3" name="Picture 2" descr="https://ethw-images.s3.us-east-va.perf.cloud.ovh.us/ethw/a/a0/Maxwell1.jpg">
            <a:extLst>
              <a:ext uri="{FF2B5EF4-FFF2-40B4-BE49-F238E27FC236}">
                <a16:creationId xmlns:a16="http://schemas.microsoft.com/office/drawing/2014/main" id="{0B16DD4E-47B6-4DBD-0458-69BB475D1D2F}"/>
              </a:ext>
            </a:extLst>
          </p:cNvPr>
          <p:cNvPicPr>
            <a:picLocks noChangeAspect="1"/>
          </p:cNvPicPr>
          <p:nvPr/>
        </p:nvPicPr>
        <p:blipFill>
          <a:blip r:embed="rId8"/>
          <a:stretch>
            <a:fillRect/>
          </a:stretch>
        </p:blipFill>
        <p:spPr>
          <a:xfrm flipH="1">
            <a:off x="11933724" y="239224"/>
            <a:ext cx="87795" cy="6421858"/>
          </a:xfrm>
          <a:prstGeom prst="rect">
            <a:avLst/>
          </a:prstGeom>
        </p:spPr>
      </p:pic>
      <p:pic>
        <p:nvPicPr>
          <p:cNvPr id="9" name="Picture 8" descr="https://ethw-images.s3.us-east-va.perf.cloud.ovh.us/ethw/a/a0/Maxwell1.jpg">
            <a:extLst>
              <a:ext uri="{FF2B5EF4-FFF2-40B4-BE49-F238E27FC236}">
                <a16:creationId xmlns:a16="http://schemas.microsoft.com/office/drawing/2014/main" id="{0D8F8B6F-A932-8631-80B7-61EC24CD32E5}"/>
              </a:ext>
            </a:extLst>
          </p:cNvPr>
          <p:cNvPicPr>
            <a:picLocks noChangeAspect="1"/>
          </p:cNvPicPr>
          <p:nvPr/>
        </p:nvPicPr>
        <p:blipFill>
          <a:blip r:embed="rId8"/>
          <a:stretch>
            <a:fillRect/>
          </a:stretch>
        </p:blipFill>
        <p:spPr>
          <a:xfrm rot="5400000" flipH="1">
            <a:off x="6046079" y="-5720797"/>
            <a:ext cx="57629" cy="11893250"/>
          </a:xfrm>
          <a:prstGeom prst="rect">
            <a:avLst/>
          </a:prstGeom>
        </p:spPr>
      </p:pic>
      <p:pic>
        <p:nvPicPr>
          <p:cNvPr id="29" name="Picture 28" descr="https://ethw-images.s3.us-east-va.perf.cloud.ovh.us/ethw/a/a0/Maxwell1.jpg">
            <a:extLst>
              <a:ext uri="{FF2B5EF4-FFF2-40B4-BE49-F238E27FC236}">
                <a16:creationId xmlns:a16="http://schemas.microsoft.com/office/drawing/2014/main" id="{5EC58472-E25F-3B97-4F82-1060C69E913A}"/>
              </a:ext>
            </a:extLst>
          </p:cNvPr>
          <p:cNvPicPr>
            <a:picLocks noChangeAspect="1"/>
          </p:cNvPicPr>
          <p:nvPr/>
        </p:nvPicPr>
        <p:blipFill>
          <a:blip r:embed="rId8"/>
          <a:stretch>
            <a:fillRect/>
          </a:stretch>
        </p:blipFill>
        <p:spPr>
          <a:xfrm rot="5400000" flipH="1">
            <a:off x="6046080" y="685549"/>
            <a:ext cx="57629" cy="11893250"/>
          </a:xfrm>
          <a:prstGeom prst="rect">
            <a:avLst/>
          </a:prstGeom>
        </p:spPr>
      </p:pic>
      <p:sp>
        <p:nvSpPr>
          <p:cNvPr id="44" name="TextBox 43">
            <a:extLst>
              <a:ext uri="{FF2B5EF4-FFF2-40B4-BE49-F238E27FC236}">
                <a16:creationId xmlns:a16="http://schemas.microsoft.com/office/drawing/2014/main" id="{A72507FF-D939-7B47-D065-B52C4534CCAB}"/>
              </a:ext>
            </a:extLst>
          </p:cNvPr>
          <p:cNvSpPr txBox="1"/>
          <p:nvPr/>
        </p:nvSpPr>
        <p:spPr>
          <a:xfrm>
            <a:off x="170480" y="254642"/>
            <a:ext cx="9170716" cy="707886"/>
          </a:xfrm>
          <a:prstGeom prst="rect">
            <a:avLst/>
          </a:prstGeom>
          <a:noFill/>
        </p:spPr>
        <p:txBody>
          <a:bodyPr wrap="none" rtlCol="0">
            <a:spAutoFit/>
          </a:bodyPr>
          <a:lstStyle/>
          <a:p>
            <a:r>
              <a:rPr lang="en-US" sz="4000" b="1" i="1" dirty="0"/>
              <a:t>How did these discoveries help people</a:t>
            </a:r>
          </a:p>
        </p:txBody>
      </p:sp>
      <p:grpSp>
        <p:nvGrpSpPr>
          <p:cNvPr id="28" name="Group 27">
            <a:extLst>
              <a:ext uri="{FF2B5EF4-FFF2-40B4-BE49-F238E27FC236}">
                <a16:creationId xmlns:a16="http://schemas.microsoft.com/office/drawing/2014/main" id="{98F737EB-B027-2C71-E2D1-375F8E9943DE}"/>
              </a:ext>
            </a:extLst>
          </p:cNvPr>
          <p:cNvGrpSpPr/>
          <p:nvPr/>
        </p:nvGrpSpPr>
        <p:grpSpPr>
          <a:xfrm>
            <a:off x="7452300" y="1326685"/>
            <a:ext cx="2123440" cy="2143899"/>
            <a:chOff x="4257040" y="3643699"/>
            <a:chExt cx="2123440" cy="2143899"/>
          </a:xfrm>
        </p:grpSpPr>
        <p:sp>
          <p:nvSpPr>
            <p:cNvPr id="2" name="Oval 1">
              <a:extLst>
                <a:ext uri="{FF2B5EF4-FFF2-40B4-BE49-F238E27FC236}">
                  <a16:creationId xmlns:a16="http://schemas.microsoft.com/office/drawing/2014/main" id="{1AB3BF69-7F17-4657-380F-6DBC7C4C3797}"/>
                </a:ext>
              </a:extLst>
            </p:cNvPr>
            <p:cNvSpPr/>
            <p:nvPr/>
          </p:nvSpPr>
          <p:spPr>
            <a:xfrm>
              <a:off x="4257040" y="3643699"/>
              <a:ext cx="2123440" cy="2143899"/>
            </a:xfrm>
            <a:prstGeom prst="ellipse">
              <a:avLst/>
            </a:prstGeom>
            <a:blipFill>
              <a:blip r:embed="rId9"/>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6A0ECFDC-BC45-1F86-3D4D-5DC43DADC23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71287" y="4114802"/>
              <a:ext cx="1485347" cy="1329385"/>
            </a:xfrm>
            <a:prstGeom prst="rect">
              <a:avLst/>
            </a:prstGeom>
          </p:spPr>
        </p:pic>
      </p:grpSp>
      <p:grpSp>
        <p:nvGrpSpPr>
          <p:cNvPr id="30" name="Group 29">
            <a:extLst>
              <a:ext uri="{FF2B5EF4-FFF2-40B4-BE49-F238E27FC236}">
                <a16:creationId xmlns:a16="http://schemas.microsoft.com/office/drawing/2014/main" id="{BCAB7BE5-2C4F-5C4B-4E86-A8AD79258170}"/>
              </a:ext>
            </a:extLst>
          </p:cNvPr>
          <p:cNvGrpSpPr/>
          <p:nvPr/>
        </p:nvGrpSpPr>
        <p:grpSpPr>
          <a:xfrm>
            <a:off x="6643824" y="3843694"/>
            <a:ext cx="2123440" cy="2143899"/>
            <a:chOff x="4257040" y="3643699"/>
            <a:chExt cx="2123440" cy="2143899"/>
          </a:xfrm>
        </p:grpSpPr>
        <p:sp>
          <p:nvSpPr>
            <p:cNvPr id="31" name="Oval 30">
              <a:extLst>
                <a:ext uri="{FF2B5EF4-FFF2-40B4-BE49-F238E27FC236}">
                  <a16:creationId xmlns:a16="http://schemas.microsoft.com/office/drawing/2014/main" id="{BC303E2C-BD81-B29F-7D2D-8B0A3C1FFCC9}"/>
                </a:ext>
              </a:extLst>
            </p:cNvPr>
            <p:cNvSpPr/>
            <p:nvPr/>
          </p:nvSpPr>
          <p:spPr>
            <a:xfrm>
              <a:off x="4257040" y="3643699"/>
              <a:ext cx="2123440" cy="2143899"/>
            </a:xfrm>
            <a:prstGeom prst="ellipse">
              <a:avLst/>
            </a:prstGeom>
            <a:blipFill>
              <a:blip r:embed="rId9"/>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7CF1D265-5788-AFE2-40D8-B1FA18949E5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71287" y="4114802"/>
              <a:ext cx="1485347" cy="1329385"/>
            </a:xfrm>
            <a:prstGeom prst="rect">
              <a:avLst/>
            </a:prstGeom>
          </p:spPr>
        </p:pic>
      </p:grpSp>
      <p:grpSp>
        <p:nvGrpSpPr>
          <p:cNvPr id="33" name="Group 32">
            <a:extLst>
              <a:ext uri="{FF2B5EF4-FFF2-40B4-BE49-F238E27FC236}">
                <a16:creationId xmlns:a16="http://schemas.microsoft.com/office/drawing/2014/main" id="{8F39F053-B283-7411-FBC0-C1557BD1E20D}"/>
              </a:ext>
            </a:extLst>
          </p:cNvPr>
          <p:cNvGrpSpPr/>
          <p:nvPr/>
        </p:nvGrpSpPr>
        <p:grpSpPr>
          <a:xfrm>
            <a:off x="9420529" y="3243404"/>
            <a:ext cx="2123440" cy="2143899"/>
            <a:chOff x="4257040" y="3643699"/>
            <a:chExt cx="2123440" cy="2143899"/>
          </a:xfrm>
        </p:grpSpPr>
        <p:sp>
          <p:nvSpPr>
            <p:cNvPr id="34" name="Oval 33">
              <a:extLst>
                <a:ext uri="{FF2B5EF4-FFF2-40B4-BE49-F238E27FC236}">
                  <a16:creationId xmlns:a16="http://schemas.microsoft.com/office/drawing/2014/main" id="{BB61903F-48D9-912F-0A2E-009371EB2FA3}"/>
                </a:ext>
              </a:extLst>
            </p:cNvPr>
            <p:cNvSpPr/>
            <p:nvPr/>
          </p:nvSpPr>
          <p:spPr>
            <a:xfrm>
              <a:off x="4257040" y="3643699"/>
              <a:ext cx="2123440" cy="2143899"/>
            </a:xfrm>
            <a:prstGeom prst="ellipse">
              <a:avLst/>
            </a:prstGeom>
            <a:blipFill>
              <a:blip r:embed="rId9"/>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735B3649-2274-5816-A11D-AE2689B9E9F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71287" y="4114802"/>
              <a:ext cx="1485347" cy="1329385"/>
            </a:xfrm>
            <a:prstGeom prst="rect">
              <a:avLst/>
            </a:prstGeom>
          </p:spPr>
        </p:pic>
      </p:grpSp>
    </p:spTree>
    <p:extLst>
      <p:ext uri="{BB962C8B-B14F-4D97-AF65-F5344CB8AC3E}">
        <p14:creationId xmlns:p14="http://schemas.microsoft.com/office/powerpoint/2010/main" val="3096332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sndAc>
          <p:stSnd>
            <p:snd r:embed="rId3" name="cashreg.wav"/>
          </p:stSnd>
        </p:sndAc>
      </p:transition>
    </mc:Choice>
    <mc:Fallback>
      <p:transition spd="slow">
        <p:fade/>
        <p:sndAc>
          <p:stSnd>
            <p:snd r:embed="rId3" name="cashreg.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580">
                                          <p:stCondLst>
                                            <p:cond delay="0"/>
                                          </p:stCondLst>
                                        </p:cTn>
                                        <p:tgtEl>
                                          <p:spTgt spid="33"/>
                                        </p:tgtEl>
                                      </p:cBhvr>
                                    </p:animEffect>
                                    <p:anim calcmode="lin" valueType="num">
                                      <p:cBhvr>
                                        <p:cTn id="8" dur="1822"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3"/>
                                        </p:tgtEl>
                                        <p:attrNameLst>
                                          <p:attrName>ppt_y</p:attrName>
                                        </p:attrNameLst>
                                      </p:cBhvr>
                                      <p:tavLst>
                                        <p:tav tm="0" fmla="#ppt_y-sin(pi*$)/81">
                                          <p:val>
                                            <p:fltVal val="0"/>
                                          </p:val>
                                        </p:tav>
                                        <p:tav tm="100000">
                                          <p:val>
                                            <p:fltVal val="1"/>
                                          </p:val>
                                        </p:tav>
                                      </p:tavLst>
                                    </p:anim>
                                    <p:animScale>
                                      <p:cBhvr>
                                        <p:cTn id="13" dur="26">
                                          <p:stCondLst>
                                            <p:cond delay="650"/>
                                          </p:stCondLst>
                                        </p:cTn>
                                        <p:tgtEl>
                                          <p:spTgt spid="33"/>
                                        </p:tgtEl>
                                      </p:cBhvr>
                                      <p:to x="100000" y="60000"/>
                                    </p:animScale>
                                    <p:animScale>
                                      <p:cBhvr>
                                        <p:cTn id="14" dur="166" decel="50000">
                                          <p:stCondLst>
                                            <p:cond delay="676"/>
                                          </p:stCondLst>
                                        </p:cTn>
                                        <p:tgtEl>
                                          <p:spTgt spid="33"/>
                                        </p:tgtEl>
                                      </p:cBhvr>
                                      <p:to x="100000" y="100000"/>
                                    </p:animScale>
                                    <p:animScale>
                                      <p:cBhvr>
                                        <p:cTn id="15" dur="26">
                                          <p:stCondLst>
                                            <p:cond delay="1312"/>
                                          </p:stCondLst>
                                        </p:cTn>
                                        <p:tgtEl>
                                          <p:spTgt spid="33"/>
                                        </p:tgtEl>
                                      </p:cBhvr>
                                      <p:to x="100000" y="80000"/>
                                    </p:animScale>
                                    <p:animScale>
                                      <p:cBhvr>
                                        <p:cTn id="16" dur="166" decel="50000">
                                          <p:stCondLst>
                                            <p:cond delay="1338"/>
                                          </p:stCondLst>
                                        </p:cTn>
                                        <p:tgtEl>
                                          <p:spTgt spid="33"/>
                                        </p:tgtEl>
                                      </p:cBhvr>
                                      <p:to x="100000" y="100000"/>
                                    </p:animScale>
                                    <p:animScale>
                                      <p:cBhvr>
                                        <p:cTn id="17" dur="26">
                                          <p:stCondLst>
                                            <p:cond delay="1642"/>
                                          </p:stCondLst>
                                        </p:cTn>
                                        <p:tgtEl>
                                          <p:spTgt spid="33"/>
                                        </p:tgtEl>
                                      </p:cBhvr>
                                      <p:to x="100000" y="90000"/>
                                    </p:animScale>
                                    <p:animScale>
                                      <p:cBhvr>
                                        <p:cTn id="18" dur="166" decel="50000">
                                          <p:stCondLst>
                                            <p:cond delay="1668"/>
                                          </p:stCondLst>
                                        </p:cTn>
                                        <p:tgtEl>
                                          <p:spTgt spid="33"/>
                                        </p:tgtEl>
                                      </p:cBhvr>
                                      <p:to x="100000" y="100000"/>
                                    </p:animScale>
                                    <p:animScale>
                                      <p:cBhvr>
                                        <p:cTn id="19" dur="26">
                                          <p:stCondLst>
                                            <p:cond delay="1808"/>
                                          </p:stCondLst>
                                        </p:cTn>
                                        <p:tgtEl>
                                          <p:spTgt spid="33"/>
                                        </p:tgtEl>
                                      </p:cBhvr>
                                      <p:to x="100000" y="95000"/>
                                    </p:animScale>
                                    <p:animScale>
                                      <p:cBhvr>
                                        <p:cTn id="20" dur="166" decel="50000">
                                          <p:stCondLst>
                                            <p:cond delay="1834"/>
                                          </p:stCondLst>
                                        </p:cTn>
                                        <p:tgtEl>
                                          <p:spTgt spid="33"/>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down)">
                                      <p:cBhvr>
                                        <p:cTn id="23" dur="580">
                                          <p:stCondLst>
                                            <p:cond delay="0"/>
                                          </p:stCondLst>
                                        </p:cTn>
                                        <p:tgtEl>
                                          <p:spTgt spid="28"/>
                                        </p:tgtEl>
                                      </p:cBhvr>
                                    </p:animEffect>
                                    <p:anim calcmode="lin" valueType="num">
                                      <p:cBhvr>
                                        <p:cTn id="24"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29" dur="26">
                                          <p:stCondLst>
                                            <p:cond delay="650"/>
                                          </p:stCondLst>
                                        </p:cTn>
                                        <p:tgtEl>
                                          <p:spTgt spid="28"/>
                                        </p:tgtEl>
                                      </p:cBhvr>
                                      <p:to x="100000" y="60000"/>
                                    </p:animScale>
                                    <p:animScale>
                                      <p:cBhvr>
                                        <p:cTn id="30" dur="166" decel="50000">
                                          <p:stCondLst>
                                            <p:cond delay="676"/>
                                          </p:stCondLst>
                                        </p:cTn>
                                        <p:tgtEl>
                                          <p:spTgt spid="28"/>
                                        </p:tgtEl>
                                      </p:cBhvr>
                                      <p:to x="100000" y="100000"/>
                                    </p:animScale>
                                    <p:animScale>
                                      <p:cBhvr>
                                        <p:cTn id="31" dur="26">
                                          <p:stCondLst>
                                            <p:cond delay="1312"/>
                                          </p:stCondLst>
                                        </p:cTn>
                                        <p:tgtEl>
                                          <p:spTgt spid="28"/>
                                        </p:tgtEl>
                                      </p:cBhvr>
                                      <p:to x="100000" y="80000"/>
                                    </p:animScale>
                                    <p:animScale>
                                      <p:cBhvr>
                                        <p:cTn id="32" dur="166" decel="50000">
                                          <p:stCondLst>
                                            <p:cond delay="1338"/>
                                          </p:stCondLst>
                                        </p:cTn>
                                        <p:tgtEl>
                                          <p:spTgt spid="28"/>
                                        </p:tgtEl>
                                      </p:cBhvr>
                                      <p:to x="100000" y="100000"/>
                                    </p:animScale>
                                    <p:animScale>
                                      <p:cBhvr>
                                        <p:cTn id="33" dur="26">
                                          <p:stCondLst>
                                            <p:cond delay="1642"/>
                                          </p:stCondLst>
                                        </p:cTn>
                                        <p:tgtEl>
                                          <p:spTgt spid="28"/>
                                        </p:tgtEl>
                                      </p:cBhvr>
                                      <p:to x="100000" y="90000"/>
                                    </p:animScale>
                                    <p:animScale>
                                      <p:cBhvr>
                                        <p:cTn id="34" dur="166" decel="50000">
                                          <p:stCondLst>
                                            <p:cond delay="1668"/>
                                          </p:stCondLst>
                                        </p:cTn>
                                        <p:tgtEl>
                                          <p:spTgt spid="28"/>
                                        </p:tgtEl>
                                      </p:cBhvr>
                                      <p:to x="100000" y="100000"/>
                                    </p:animScale>
                                    <p:animScale>
                                      <p:cBhvr>
                                        <p:cTn id="35" dur="26">
                                          <p:stCondLst>
                                            <p:cond delay="1808"/>
                                          </p:stCondLst>
                                        </p:cTn>
                                        <p:tgtEl>
                                          <p:spTgt spid="28"/>
                                        </p:tgtEl>
                                      </p:cBhvr>
                                      <p:to x="100000" y="95000"/>
                                    </p:animScale>
                                    <p:animScale>
                                      <p:cBhvr>
                                        <p:cTn id="36" dur="166" decel="50000">
                                          <p:stCondLst>
                                            <p:cond delay="1834"/>
                                          </p:stCondLst>
                                        </p:cTn>
                                        <p:tgtEl>
                                          <p:spTgt spid="28"/>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down)">
                                      <p:cBhvr>
                                        <p:cTn id="39" dur="580">
                                          <p:stCondLst>
                                            <p:cond delay="0"/>
                                          </p:stCondLst>
                                        </p:cTn>
                                        <p:tgtEl>
                                          <p:spTgt spid="30"/>
                                        </p:tgtEl>
                                      </p:cBhvr>
                                    </p:animEffect>
                                    <p:anim calcmode="lin" valueType="num">
                                      <p:cBhvr>
                                        <p:cTn id="40"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45" dur="26">
                                          <p:stCondLst>
                                            <p:cond delay="650"/>
                                          </p:stCondLst>
                                        </p:cTn>
                                        <p:tgtEl>
                                          <p:spTgt spid="30"/>
                                        </p:tgtEl>
                                      </p:cBhvr>
                                      <p:to x="100000" y="60000"/>
                                    </p:animScale>
                                    <p:animScale>
                                      <p:cBhvr>
                                        <p:cTn id="46" dur="166" decel="50000">
                                          <p:stCondLst>
                                            <p:cond delay="676"/>
                                          </p:stCondLst>
                                        </p:cTn>
                                        <p:tgtEl>
                                          <p:spTgt spid="30"/>
                                        </p:tgtEl>
                                      </p:cBhvr>
                                      <p:to x="100000" y="100000"/>
                                    </p:animScale>
                                    <p:animScale>
                                      <p:cBhvr>
                                        <p:cTn id="47" dur="26">
                                          <p:stCondLst>
                                            <p:cond delay="1312"/>
                                          </p:stCondLst>
                                        </p:cTn>
                                        <p:tgtEl>
                                          <p:spTgt spid="30"/>
                                        </p:tgtEl>
                                      </p:cBhvr>
                                      <p:to x="100000" y="80000"/>
                                    </p:animScale>
                                    <p:animScale>
                                      <p:cBhvr>
                                        <p:cTn id="48" dur="166" decel="50000">
                                          <p:stCondLst>
                                            <p:cond delay="1338"/>
                                          </p:stCondLst>
                                        </p:cTn>
                                        <p:tgtEl>
                                          <p:spTgt spid="30"/>
                                        </p:tgtEl>
                                      </p:cBhvr>
                                      <p:to x="100000" y="100000"/>
                                    </p:animScale>
                                    <p:animScale>
                                      <p:cBhvr>
                                        <p:cTn id="49" dur="26">
                                          <p:stCondLst>
                                            <p:cond delay="1642"/>
                                          </p:stCondLst>
                                        </p:cTn>
                                        <p:tgtEl>
                                          <p:spTgt spid="30"/>
                                        </p:tgtEl>
                                      </p:cBhvr>
                                      <p:to x="100000" y="90000"/>
                                    </p:animScale>
                                    <p:animScale>
                                      <p:cBhvr>
                                        <p:cTn id="50" dur="166" decel="50000">
                                          <p:stCondLst>
                                            <p:cond delay="1668"/>
                                          </p:stCondLst>
                                        </p:cTn>
                                        <p:tgtEl>
                                          <p:spTgt spid="30"/>
                                        </p:tgtEl>
                                      </p:cBhvr>
                                      <p:to x="100000" y="100000"/>
                                    </p:animScale>
                                    <p:animScale>
                                      <p:cBhvr>
                                        <p:cTn id="51" dur="26">
                                          <p:stCondLst>
                                            <p:cond delay="1808"/>
                                          </p:stCondLst>
                                        </p:cTn>
                                        <p:tgtEl>
                                          <p:spTgt spid="30"/>
                                        </p:tgtEl>
                                      </p:cBhvr>
                                      <p:to x="100000" y="95000"/>
                                    </p:animScale>
                                    <p:animScale>
                                      <p:cBhvr>
                                        <p:cTn id="52" dur="166" decel="50000">
                                          <p:stCondLst>
                                            <p:cond delay="1834"/>
                                          </p:stCondLst>
                                        </p:cTn>
                                        <p:tgtEl>
                                          <p:spTgt spid="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103</TotalTime>
  <Words>377</Words>
  <Application>Microsoft Office PowerPoint</Application>
  <PresentationFormat>Widescreen</PresentationFormat>
  <Paragraphs>74</Paragraphs>
  <Slides>7</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Arial</vt:lpstr>
      <vt:lpstr>Segoe UI Black</vt:lpstr>
      <vt:lpstr>Office Theme</vt:lpstr>
      <vt:lpstr>James Clerk Maxwell</vt:lpstr>
      <vt:lpstr>James Clerk Maxwell</vt:lpstr>
      <vt:lpstr>James Clerk Maxwell</vt:lpstr>
      <vt:lpstr>James Clerk Maxwell</vt:lpstr>
      <vt:lpstr>James Clerk Maxwell</vt:lpstr>
      <vt:lpstr>James Clerk Maxwell</vt:lpstr>
      <vt:lpstr>James Clerk Maxwell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exhaustd exhaustd</dc:creator>
  <cp:lastModifiedBy>exhaustd exhaustd</cp:lastModifiedBy>
  <cp:revision>2</cp:revision>
  <dcterms:created xsi:type="dcterms:W3CDTF">2026-11-04T15:16:09Z</dcterms:created>
  <dcterms:modified xsi:type="dcterms:W3CDTF">2026-11-05T14:51:02Z</dcterms:modified>
</cp:coreProperties>
</file>